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98" r:id="rId2"/>
    <p:sldMasterId id="2147484010" r:id="rId3"/>
    <p:sldMasterId id="2147484037" r:id="rId4"/>
    <p:sldMasterId id="2147484082" r:id="rId5"/>
    <p:sldMasterId id="2147484090" r:id="rId6"/>
    <p:sldMasterId id="2147484102" r:id="rId7"/>
    <p:sldMasterId id="2147484235" r:id="rId8"/>
  </p:sldMasterIdLst>
  <p:notesMasterIdLst>
    <p:notesMasterId r:id="rId20"/>
  </p:notesMasterIdLst>
  <p:handoutMasterIdLst>
    <p:handoutMasterId r:id="rId21"/>
  </p:handoutMasterIdLst>
  <p:sldIdLst>
    <p:sldId id="283" r:id="rId9"/>
    <p:sldId id="314" r:id="rId10"/>
    <p:sldId id="602" r:id="rId11"/>
    <p:sldId id="545" r:id="rId12"/>
    <p:sldId id="1362" r:id="rId13"/>
    <p:sldId id="1351" r:id="rId14"/>
    <p:sldId id="1363" r:id="rId15"/>
    <p:sldId id="1361" r:id="rId16"/>
    <p:sldId id="1364" r:id="rId17"/>
    <p:sldId id="1365" r:id="rId18"/>
    <p:sldId id="612" r:id="rId19"/>
  </p:sldIdLst>
  <p:sldSz cx="12192000" cy="6858000"/>
  <p:notesSz cx="6858000" cy="9144000"/>
  <p:custDataLst>
    <p:tags r:id="rId2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70" userDrawn="1">
          <p15:clr>
            <a:srgbClr val="A4A3A4"/>
          </p15:clr>
        </p15:guide>
        <p15:guide id="3" orient="horz" pos="4020" userDrawn="1">
          <p15:clr>
            <a:srgbClr val="A4A3A4"/>
          </p15:clr>
        </p15:guide>
        <p15:guide id="4" orient="horz" pos="10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si Kurki-Miettinen" initials="KK" lastIdx="39" clrIdx="0">
    <p:extLst>
      <p:ext uri="{19B8F6BF-5375-455C-9EA6-DF929625EA0E}">
        <p15:presenceInfo xmlns:p15="http://schemas.microsoft.com/office/powerpoint/2012/main" userId="S::kirsi.kurki-miettinen@jnfoundation.fi::cb392308-7b2d-4b85-bd70-9a413bf84641" providerId="AD"/>
      </p:ext>
    </p:extLst>
  </p:cmAuthor>
  <p:cmAuthor id="2" name="Tuula Putkinen" initials="TP" lastIdx="8" clrIdx="1">
    <p:extLst>
      <p:ext uri="{19B8F6BF-5375-455C-9EA6-DF929625EA0E}">
        <p15:presenceInfo xmlns:p15="http://schemas.microsoft.com/office/powerpoint/2012/main" userId="S::tuula.putkinen@jnfoundation.fi::c99c2340-4f43-4c7c-8a9d-59b11150e968" providerId="AD"/>
      </p:ext>
    </p:extLst>
  </p:cmAuthor>
  <p:cmAuthor id="3" name="Kati Lomma-Ketonen" initials="KL" lastIdx="1" clrIdx="2">
    <p:extLst>
      <p:ext uri="{19B8F6BF-5375-455C-9EA6-DF929625EA0E}">
        <p15:presenceInfo xmlns:p15="http://schemas.microsoft.com/office/powerpoint/2012/main" userId="8a8b01206afb6321" providerId="Windows Live"/>
      </p:ext>
    </p:extLst>
  </p:cmAuthor>
  <p:cmAuthor id="4" name="Helmi Pörhölä" initials="HP" lastIdx="3" clrIdx="3">
    <p:extLst>
      <p:ext uri="{19B8F6BF-5375-455C-9EA6-DF929625EA0E}">
        <p15:presenceInfo xmlns:p15="http://schemas.microsoft.com/office/powerpoint/2012/main" userId="S::helmi.porhola@jnfoundation.fi::399c89df-3701-4e2a-a2fb-7e28602232de" providerId="AD"/>
      </p:ext>
    </p:extLst>
  </p:cmAuthor>
  <p:cmAuthor id="5" name="Kiira Suoranta" initials="KS" lastIdx="1" clrIdx="4">
    <p:extLst>
      <p:ext uri="{19B8F6BF-5375-455C-9EA6-DF929625EA0E}">
        <p15:presenceInfo xmlns:p15="http://schemas.microsoft.com/office/powerpoint/2012/main" userId="S::kiira.suoranta@jnfoundation.fi::12fc76b2-56cc-4afb-a08e-f050028c9eb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2C54"/>
    <a:srgbClr val="F26D77"/>
    <a:srgbClr val="03A8F0"/>
    <a:srgbClr val="1E2E1C"/>
    <a:srgbClr val="1B301B"/>
    <a:srgbClr val="015266"/>
    <a:srgbClr val="01526B"/>
    <a:srgbClr val="F00321"/>
    <a:srgbClr val="147B00"/>
    <a:srgbClr val="B5D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AF5794-5048-4AB8-9ED5-4B1E560A5E5F}" v="195" dt="2022-03-29T06:34:18.7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6357" autoAdjust="0"/>
  </p:normalViewPr>
  <p:slideViewPr>
    <p:cSldViewPr snapToGrid="0" snapToObjects="1">
      <p:cViewPr varScale="1">
        <p:scale>
          <a:sx n="82" d="100"/>
          <a:sy n="82" d="100"/>
        </p:scale>
        <p:origin x="720" y="62"/>
      </p:cViewPr>
      <p:guideLst>
        <p:guide pos="370"/>
        <p:guide orient="horz" pos="4020"/>
        <p:guide orient="horz" pos="102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22" d="100"/>
          <a:sy n="122" d="100"/>
        </p:scale>
        <p:origin x="386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ira Suoranta" userId="12fc76b2-56cc-4afb-a08e-f050028c9ebb" providerId="ADAL" clId="{32AF5794-5048-4AB8-9ED5-4B1E560A5E5F}"/>
    <pc:docChg chg="undo redo custSel addSld delSld modSld sldOrd delMainMaster addSection delSection">
      <pc:chgData name="Kiira Suoranta" userId="12fc76b2-56cc-4afb-a08e-f050028c9ebb" providerId="ADAL" clId="{32AF5794-5048-4AB8-9ED5-4B1E560A5E5F}" dt="2022-03-29T06:36:20.404" v="4606" actId="113"/>
      <pc:docMkLst>
        <pc:docMk/>
      </pc:docMkLst>
      <pc:sldChg chg="del">
        <pc:chgData name="Kiira Suoranta" userId="12fc76b2-56cc-4afb-a08e-f050028c9ebb" providerId="ADAL" clId="{32AF5794-5048-4AB8-9ED5-4B1E560A5E5F}" dt="2022-03-23T08:04:38.431" v="775" actId="47"/>
        <pc:sldMkLst>
          <pc:docMk/>
          <pc:sldMk cId="3864527406" sldId="256"/>
        </pc:sldMkLst>
      </pc:sldChg>
      <pc:sldChg chg="del">
        <pc:chgData name="Kiira Suoranta" userId="12fc76b2-56cc-4afb-a08e-f050028c9ebb" providerId="ADAL" clId="{32AF5794-5048-4AB8-9ED5-4B1E560A5E5F}" dt="2022-03-23T08:04:50.199" v="779" actId="47"/>
        <pc:sldMkLst>
          <pc:docMk/>
          <pc:sldMk cId="2539491910" sldId="257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100187527" sldId="259"/>
        </pc:sldMkLst>
      </pc:sldChg>
      <pc:sldChg chg="del">
        <pc:chgData name="Kiira Suoranta" userId="12fc76b2-56cc-4afb-a08e-f050028c9ebb" providerId="ADAL" clId="{32AF5794-5048-4AB8-9ED5-4B1E560A5E5F}" dt="2022-03-22T09:21:03.837" v="322" actId="47"/>
        <pc:sldMkLst>
          <pc:docMk/>
          <pc:sldMk cId="3379372979" sldId="260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88772999" sldId="263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3875873264" sldId="265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374269753" sldId="266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4255542867" sldId="267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3026494259" sldId="268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1221983365" sldId="269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1959815517" sldId="270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746986700" sldId="271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836106408" sldId="272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4165902779" sldId="273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1870629530" sldId="274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1366843978" sldId="275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2861408704" sldId="276"/>
        </pc:sldMkLst>
      </pc:sldChg>
      <pc:sldChg chg="modSp mod">
        <pc:chgData name="Kiira Suoranta" userId="12fc76b2-56cc-4afb-a08e-f050028c9ebb" providerId="ADAL" clId="{32AF5794-5048-4AB8-9ED5-4B1E560A5E5F}" dt="2022-03-23T07:42:02.549" v="331" actId="1076"/>
        <pc:sldMkLst>
          <pc:docMk/>
          <pc:sldMk cId="833040123" sldId="283"/>
        </pc:sldMkLst>
        <pc:spChg chg="mod">
          <ac:chgData name="Kiira Suoranta" userId="12fc76b2-56cc-4afb-a08e-f050028c9ebb" providerId="ADAL" clId="{32AF5794-5048-4AB8-9ED5-4B1E560A5E5F}" dt="2022-03-23T07:42:02.549" v="331" actId="1076"/>
          <ac:spMkLst>
            <pc:docMk/>
            <pc:sldMk cId="833040123" sldId="283"/>
            <ac:spMk id="2" creationId="{72FDB780-010E-499A-B88C-FFF1FBCD3F00}"/>
          </ac:spMkLst>
        </pc:spChg>
        <pc:spChg chg="mod">
          <ac:chgData name="Kiira Suoranta" userId="12fc76b2-56cc-4afb-a08e-f050028c9ebb" providerId="ADAL" clId="{32AF5794-5048-4AB8-9ED5-4B1E560A5E5F}" dt="2022-03-22T13:25:43.388" v="323" actId="20577"/>
          <ac:spMkLst>
            <pc:docMk/>
            <pc:sldMk cId="833040123" sldId="283"/>
            <ac:spMk id="6" creationId="{AAB8508B-B1FB-C248-9A92-FBC23824C60D}"/>
          </ac:spMkLst>
        </pc:spChg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212696529" sldId="299"/>
        </pc:sldMkLst>
      </pc:sldChg>
      <pc:sldChg chg="addSp delSp modSp mod modClrScheme chgLayout">
        <pc:chgData name="Kiira Suoranta" userId="12fc76b2-56cc-4afb-a08e-f050028c9ebb" providerId="ADAL" clId="{32AF5794-5048-4AB8-9ED5-4B1E560A5E5F}" dt="2022-03-29T05:39:15.300" v="4062" actId="478"/>
        <pc:sldMkLst>
          <pc:docMk/>
          <pc:sldMk cId="249789868" sldId="314"/>
        </pc:sldMkLst>
        <pc:spChg chg="del mod ord">
          <ac:chgData name="Kiira Suoranta" userId="12fc76b2-56cc-4afb-a08e-f050028c9ebb" providerId="ADAL" clId="{32AF5794-5048-4AB8-9ED5-4B1E560A5E5F}" dt="2022-03-29T05:39:15.300" v="4062" actId="478"/>
          <ac:spMkLst>
            <pc:docMk/>
            <pc:sldMk cId="249789868" sldId="314"/>
            <ac:spMk id="2" creationId="{9462E5EF-EB89-E941-9C6D-086EEF326BC0}"/>
          </ac:spMkLst>
        </pc:spChg>
        <pc:spChg chg="mod ord">
          <ac:chgData name="Kiira Suoranta" userId="12fc76b2-56cc-4afb-a08e-f050028c9ebb" providerId="ADAL" clId="{32AF5794-5048-4AB8-9ED5-4B1E560A5E5F}" dt="2022-03-29T05:37:31.007" v="4050" actId="700"/>
          <ac:spMkLst>
            <pc:docMk/>
            <pc:sldMk cId="249789868" sldId="314"/>
            <ac:spMk id="3" creationId="{56BF0A67-EAE8-1243-A260-15B1380E44DC}"/>
          </ac:spMkLst>
        </pc:spChg>
        <pc:spChg chg="mod">
          <ac:chgData name="Kiira Suoranta" userId="12fc76b2-56cc-4afb-a08e-f050028c9ebb" providerId="ADAL" clId="{32AF5794-5048-4AB8-9ED5-4B1E560A5E5F}" dt="2022-03-29T05:39:07.243" v="4061" actId="207"/>
          <ac:spMkLst>
            <pc:docMk/>
            <pc:sldMk cId="249789868" sldId="314"/>
            <ac:spMk id="5" creationId="{02FE76EA-022D-4842-91F0-DFB156710D51}"/>
          </ac:spMkLst>
        </pc:spChg>
        <pc:spChg chg="del mod">
          <ac:chgData name="Kiira Suoranta" userId="12fc76b2-56cc-4afb-a08e-f050028c9ebb" providerId="ADAL" clId="{32AF5794-5048-4AB8-9ED5-4B1E560A5E5F}" dt="2022-03-29T05:38:56.709" v="4060" actId="478"/>
          <ac:spMkLst>
            <pc:docMk/>
            <pc:sldMk cId="249789868" sldId="314"/>
            <ac:spMk id="11" creationId="{A68E7DD0-AC0D-3446-A1FE-747254F3D2E8}"/>
          </ac:spMkLst>
        </pc:spChg>
        <pc:picChg chg="del mod">
          <ac:chgData name="Kiira Suoranta" userId="12fc76b2-56cc-4afb-a08e-f050028c9ebb" providerId="ADAL" clId="{32AF5794-5048-4AB8-9ED5-4B1E560A5E5F}" dt="2022-03-29T05:38:26.021" v="4055" actId="478"/>
          <ac:picMkLst>
            <pc:docMk/>
            <pc:sldMk cId="249789868" sldId="314"/>
            <ac:picMk id="8" creationId="{40D28E16-D045-5B48-9B10-15C606FA5C56}"/>
          </ac:picMkLst>
        </pc:picChg>
        <pc:picChg chg="add del">
          <ac:chgData name="Kiira Suoranta" userId="12fc76b2-56cc-4afb-a08e-f050028c9ebb" providerId="ADAL" clId="{32AF5794-5048-4AB8-9ED5-4B1E560A5E5F}" dt="2022-03-28T12:55:49.964" v="3789" actId="478"/>
          <ac:picMkLst>
            <pc:docMk/>
            <pc:sldMk cId="249789868" sldId="314"/>
            <ac:picMk id="9" creationId="{DE9C2488-822B-8344-97F5-C485C16E0F52}"/>
          </ac:picMkLst>
        </pc:picChg>
        <pc:picChg chg="add mod">
          <ac:chgData name="Kiira Suoranta" userId="12fc76b2-56cc-4afb-a08e-f050028c9ebb" providerId="ADAL" clId="{32AF5794-5048-4AB8-9ED5-4B1E560A5E5F}" dt="2022-03-29T05:38:35.459" v="4056" actId="1076"/>
          <ac:picMkLst>
            <pc:docMk/>
            <pc:sldMk cId="249789868" sldId="314"/>
            <ac:picMk id="10" creationId="{4CDA32DD-EBAE-4EDF-BE93-0D5EE1599705}"/>
          </ac:picMkLst>
        </pc:picChg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1259698853" sldId="324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1760143249" sldId="326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4231026523" sldId="329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3503550847" sldId="332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2982638354" sldId="333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1458761266" sldId="335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470442968" sldId="336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2684764080" sldId="337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3315798489" sldId="338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3472810330" sldId="339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203962014" sldId="340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3808123467" sldId="341"/>
        </pc:sldMkLst>
      </pc:sldChg>
      <pc:sldChg chg="addSp delSp modSp mod ord modClrScheme chgLayout">
        <pc:chgData name="Kiira Suoranta" userId="12fc76b2-56cc-4afb-a08e-f050028c9ebb" providerId="ADAL" clId="{32AF5794-5048-4AB8-9ED5-4B1E560A5E5F}" dt="2022-03-29T05:45:08.312" v="4121" actId="1076"/>
        <pc:sldMkLst>
          <pc:docMk/>
          <pc:sldMk cId="3030210469" sldId="545"/>
        </pc:sldMkLst>
        <pc:spChg chg="del mod ord">
          <ac:chgData name="Kiira Suoranta" userId="12fc76b2-56cc-4afb-a08e-f050028c9ebb" providerId="ADAL" clId="{32AF5794-5048-4AB8-9ED5-4B1E560A5E5F}" dt="2022-03-28T12:34:41.467" v="3757" actId="478"/>
          <ac:spMkLst>
            <pc:docMk/>
            <pc:sldMk cId="3030210469" sldId="545"/>
            <ac:spMk id="2" creationId="{5320C743-F49D-7E4C-BF64-82438D50FC6D}"/>
          </ac:spMkLst>
        </pc:spChg>
        <pc:spChg chg="mod ord">
          <ac:chgData name="Kiira Suoranta" userId="12fc76b2-56cc-4afb-a08e-f050028c9ebb" providerId="ADAL" clId="{32AF5794-5048-4AB8-9ED5-4B1E560A5E5F}" dt="2022-03-29T05:45:08.312" v="4121" actId="1076"/>
          <ac:spMkLst>
            <pc:docMk/>
            <pc:sldMk cId="3030210469" sldId="545"/>
            <ac:spMk id="7" creationId="{CB9D55EB-539D-F947-8401-B9838529B4BF}"/>
          </ac:spMkLst>
        </pc:spChg>
        <pc:spChg chg="mod ord">
          <ac:chgData name="Kiira Suoranta" userId="12fc76b2-56cc-4afb-a08e-f050028c9ebb" providerId="ADAL" clId="{32AF5794-5048-4AB8-9ED5-4B1E560A5E5F}" dt="2022-03-29T05:44:19.022" v="4114" actId="700"/>
          <ac:spMkLst>
            <pc:docMk/>
            <pc:sldMk cId="3030210469" sldId="545"/>
            <ac:spMk id="9" creationId="{B3EB4B1E-4BEE-CE45-B437-947C772035C3}"/>
          </ac:spMkLst>
        </pc:spChg>
        <pc:spChg chg="mod">
          <ac:chgData name="Kiira Suoranta" userId="12fc76b2-56cc-4afb-a08e-f050028c9ebb" providerId="ADAL" clId="{32AF5794-5048-4AB8-9ED5-4B1E560A5E5F}" dt="2022-03-23T09:23:56.494" v="2133" actId="20577"/>
          <ac:spMkLst>
            <pc:docMk/>
            <pc:sldMk cId="3030210469" sldId="545"/>
            <ac:spMk id="10" creationId="{896040D2-4167-A14B-857E-A5D38D9CE3A7}"/>
          </ac:spMkLst>
        </pc:spChg>
        <pc:picChg chg="add del mod">
          <ac:chgData name="Kiira Suoranta" userId="12fc76b2-56cc-4afb-a08e-f050028c9ebb" providerId="ADAL" clId="{32AF5794-5048-4AB8-9ED5-4B1E560A5E5F}" dt="2022-03-29T05:44:21.312" v="4116" actId="478"/>
          <ac:picMkLst>
            <pc:docMk/>
            <pc:sldMk cId="3030210469" sldId="545"/>
            <ac:picMk id="8" creationId="{DA8850E4-024B-4D1A-BA1A-D0BACDABC037}"/>
          </ac:picMkLst>
        </pc:picChg>
        <pc:picChg chg="add del mod ord">
          <ac:chgData name="Kiira Suoranta" userId="12fc76b2-56cc-4afb-a08e-f050028c9ebb" providerId="ADAL" clId="{32AF5794-5048-4AB8-9ED5-4B1E560A5E5F}" dt="2022-03-29T05:44:18.584" v="4113"/>
          <ac:picMkLst>
            <pc:docMk/>
            <pc:sldMk cId="3030210469" sldId="545"/>
            <ac:picMk id="11" creationId="{FF6429C0-FD3E-462D-924F-4DFE9CE08924}"/>
          </ac:picMkLst>
        </pc:picChg>
      </pc:sldChg>
      <pc:sldChg chg="delSp modSp add del mod modClrScheme chgLayout">
        <pc:chgData name="Kiira Suoranta" userId="12fc76b2-56cc-4afb-a08e-f050028c9ebb" providerId="ADAL" clId="{32AF5794-5048-4AB8-9ED5-4B1E560A5E5F}" dt="2022-03-29T05:41:18.075" v="4095" actId="47"/>
        <pc:sldMkLst>
          <pc:docMk/>
          <pc:sldMk cId="1871391736" sldId="564"/>
        </pc:sldMkLst>
        <pc:spChg chg="mod ord">
          <ac:chgData name="Kiira Suoranta" userId="12fc76b2-56cc-4afb-a08e-f050028c9ebb" providerId="ADAL" clId="{32AF5794-5048-4AB8-9ED5-4B1E560A5E5F}" dt="2022-03-29T05:39:30.520" v="4063" actId="700"/>
          <ac:spMkLst>
            <pc:docMk/>
            <pc:sldMk cId="1871391736" sldId="564"/>
            <ac:spMk id="2" creationId="{D664132C-B590-472C-931D-D8959E6D09A8}"/>
          </ac:spMkLst>
        </pc:spChg>
        <pc:spChg chg="mod">
          <ac:chgData name="Kiira Suoranta" userId="12fc76b2-56cc-4afb-a08e-f050028c9ebb" providerId="ADAL" clId="{32AF5794-5048-4AB8-9ED5-4B1E560A5E5F}" dt="2022-03-29T05:39:38.332" v="4064" actId="207"/>
          <ac:spMkLst>
            <pc:docMk/>
            <pc:sldMk cId="1871391736" sldId="564"/>
            <ac:spMk id="3" creationId="{77B8E8AF-65DA-4AF8-A531-3BD7703AE017}"/>
          </ac:spMkLst>
        </pc:spChg>
        <pc:spChg chg="del mod">
          <ac:chgData name="Kiira Suoranta" userId="12fc76b2-56cc-4afb-a08e-f050028c9ebb" providerId="ADAL" clId="{32AF5794-5048-4AB8-9ED5-4B1E560A5E5F}" dt="2022-03-24T06:38:34.520" v="2874" actId="478"/>
          <ac:spMkLst>
            <pc:docMk/>
            <pc:sldMk cId="1871391736" sldId="564"/>
            <ac:spMk id="4" creationId="{615AB208-4C3D-634E-8647-33E8E902A17A}"/>
          </ac:spMkLst>
        </pc:spChg>
        <pc:picChg chg="mod">
          <ac:chgData name="Kiira Suoranta" userId="12fc76b2-56cc-4afb-a08e-f050028c9ebb" providerId="ADAL" clId="{32AF5794-5048-4AB8-9ED5-4B1E560A5E5F}" dt="2022-03-24T06:38:29.718" v="2872" actId="1076"/>
          <ac:picMkLst>
            <pc:docMk/>
            <pc:sldMk cId="1871391736" sldId="564"/>
            <ac:picMk id="6" creationId="{0DB2FA57-77D4-B84C-B9FC-5C83F706B047}"/>
          </ac:picMkLst>
        </pc:picChg>
      </pc:sldChg>
      <pc:sldChg chg="del">
        <pc:chgData name="Kiira Suoranta" userId="12fc76b2-56cc-4afb-a08e-f050028c9ebb" providerId="ADAL" clId="{32AF5794-5048-4AB8-9ED5-4B1E560A5E5F}" dt="2022-03-23T08:49:51.775" v="1557" actId="47"/>
        <pc:sldMkLst>
          <pc:docMk/>
          <pc:sldMk cId="4058915198" sldId="578"/>
        </pc:sldMkLst>
      </pc:sldChg>
      <pc:sldChg chg="del ord">
        <pc:chgData name="Kiira Suoranta" userId="12fc76b2-56cc-4afb-a08e-f050028c9ebb" providerId="ADAL" clId="{32AF5794-5048-4AB8-9ED5-4B1E560A5E5F}" dt="2022-03-23T08:30:09.429" v="1073" actId="47"/>
        <pc:sldMkLst>
          <pc:docMk/>
          <pc:sldMk cId="2192437616" sldId="587"/>
        </pc:sldMkLst>
      </pc:sldChg>
      <pc:sldChg chg="addSp delSp modSp mod ord modClrScheme chgLayout">
        <pc:chgData name="Kiira Suoranta" userId="12fc76b2-56cc-4afb-a08e-f050028c9ebb" providerId="ADAL" clId="{32AF5794-5048-4AB8-9ED5-4B1E560A5E5F}" dt="2022-03-29T05:44:45.883" v="4120" actId="700"/>
        <pc:sldMkLst>
          <pc:docMk/>
          <pc:sldMk cId="3817914345" sldId="602"/>
        </pc:sldMkLst>
        <pc:spChg chg="mod ord">
          <ac:chgData name="Kiira Suoranta" userId="12fc76b2-56cc-4afb-a08e-f050028c9ebb" providerId="ADAL" clId="{32AF5794-5048-4AB8-9ED5-4B1E560A5E5F}" dt="2022-03-29T05:44:45.883" v="4120" actId="700"/>
          <ac:spMkLst>
            <pc:docMk/>
            <pc:sldMk cId="3817914345" sldId="602"/>
            <ac:spMk id="2" creationId="{FB2C77CA-F5DE-40B5-91E0-8BE884FC08D1}"/>
          </ac:spMkLst>
        </pc:spChg>
        <pc:spChg chg="mod ord">
          <ac:chgData name="Kiira Suoranta" userId="12fc76b2-56cc-4afb-a08e-f050028c9ebb" providerId="ADAL" clId="{32AF5794-5048-4AB8-9ED5-4B1E560A5E5F}" dt="2022-03-29T05:44:45.883" v="4120" actId="700"/>
          <ac:spMkLst>
            <pc:docMk/>
            <pc:sldMk cId="3817914345" sldId="602"/>
            <ac:spMk id="3" creationId="{2581D632-775A-416B-85DE-FD920D578147}"/>
          </ac:spMkLst>
        </pc:spChg>
        <pc:spChg chg="del mod">
          <ac:chgData name="Kiira Suoranta" userId="12fc76b2-56cc-4afb-a08e-f050028c9ebb" providerId="ADAL" clId="{32AF5794-5048-4AB8-9ED5-4B1E560A5E5F}" dt="2022-03-28T05:32:30.126" v="3007" actId="478"/>
          <ac:spMkLst>
            <pc:docMk/>
            <pc:sldMk cId="3817914345" sldId="602"/>
            <ac:spMk id="4" creationId="{CD44C46A-D0CD-644B-A681-290475DD2D4C}"/>
          </ac:spMkLst>
        </pc:spChg>
        <pc:picChg chg="add del mod ord modCrop">
          <ac:chgData name="Kiira Suoranta" userId="12fc76b2-56cc-4afb-a08e-f050028c9ebb" providerId="ADAL" clId="{32AF5794-5048-4AB8-9ED5-4B1E560A5E5F}" dt="2022-03-28T05:30:55.821" v="2988" actId="478"/>
          <ac:picMkLst>
            <pc:docMk/>
            <pc:sldMk cId="3817914345" sldId="602"/>
            <ac:picMk id="6" creationId="{973524EB-B857-4645-8E2E-5C6D2331C1C5}"/>
          </ac:picMkLst>
        </pc:picChg>
        <pc:picChg chg="add del mod">
          <ac:chgData name="Kiira Suoranta" userId="12fc76b2-56cc-4afb-a08e-f050028c9ebb" providerId="ADAL" clId="{32AF5794-5048-4AB8-9ED5-4B1E560A5E5F}" dt="2022-03-28T05:26:30.712" v="2963" actId="478"/>
          <ac:picMkLst>
            <pc:docMk/>
            <pc:sldMk cId="3817914345" sldId="602"/>
            <ac:picMk id="8" creationId="{9B734893-F664-4BD4-B8D6-561AB49D19EB}"/>
          </ac:picMkLst>
        </pc:picChg>
        <pc:picChg chg="del">
          <ac:chgData name="Kiira Suoranta" userId="12fc76b2-56cc-4afb-a08e-f050028c9ebb" providerId="ADAL" clId="{32AF5794-5048-4AB8-9ED5-4B1E560A5E5F}" dt="2022-03-28T05:31:06.333" v="2990" actId="478"/>
          <ac:picMkLst>
            <pc:docMk/>
            <pc:sldMk cId="3817914345" sldId="602"/>
            <ac:picMk id="10" creationId="{1C52CCB2-3A17-4479-A126-17BDE28743B5}"/>
          </ac:picMkLst>
        </pc:picChg>
        <pc:picChg chg="add mod ord modCrop">
          <ac:chgData name="Kiira Suoranta" userId="12fc76b2-56cc-4afb-a08e-f050028c9ebb" providerId="ADAL" clId="{32AF5794-5048-4AB8-9ED5-4B1E560A5E5F}" dt="2022-03-28T05:32:46.977" v="3010" actId="14100"/>
          <ac:picMkLst>
            <pc:docMk/>
            <pc:sldMk cId="3817914345" sldId="602"/>
            <ac:picMk id="12" creationId="{831D3CFD-4BB3-45E0-82F3-90EA246AF5E6}"/>
          </ac:picMkLst>
        </pc:picChg>
        <pc:picChg chg="add mod">
          <ac:chgData name="Kiira Suoranta" userId="12fc76b2-56cc-4afb-a08e-f050028c9ebb" providerId="ADAL" clId="{32AF5794-5048-4AB8-9ED5-4B1E560A5E5F}" dt="2022-03-28T05:30:49.886" v="2986" actId="1076"/>
          <ac:picMkLst>
            <pc:docMk/>
            <pc:sldMk cId="3817914345" sldId="602"/>
            <ac:picMk id="14" creationId="{EBBA016C-1167-42FB-B876-C7347BAF3960}"/>
          </ac:picMkLst>
        </pc:picChg>
        <pc:picChg chg="add mod ord modCrop">
          <ac:chgData name="Kiira Suoranta" userId="12fc76b2-56cc-4afb-a08e-f050028c9ebb" providerId="ADAL" clId="{32AF5794-5048-4AB8-9ED5-4B1E560A5E5F}" dt="2022-03-28T05:32:19.493" v="3005" actId="732"/>
          <ac:picMkLst>
            <pc:docMk/>
            <pc:sldMk cId="3817914345" sldId="602"/>
            <ac:picMk id="16" creationId="{115C7182-F73A-418C-96C8-F9B6D1067962}"/>
          </ac:picMkLst>
        </pc:picChg>
        <pc:picChg chg="del">
          <ac:chgData name="Kiira Suoranta" userId="12fc76b2-56cc-4afb-a08e-f050028c9ebb" providerId="ADAL" clId="{32AF5794-5048-4AB8-9ED5-4B1E560A5E5F}" dt="2022-03-28T05:27:47.992" v="2971" actId="478"/>
          <ac:picMkLst>
            <pc:docMk/>
            <pc:sldMk cId="3817914345" sldId="602"/>
            <ac:picMk id="20" creationId="{FDD81CFF-8E3C-4B12-9544-1D43BE4F666E}"/>
          </ac:picMkLst>
        </pc:picChg>
        <pc:picChg chg="del">
          <ac:chgData name="Kiira Suoranta" userId="12fc76b2-56cc-4afb-a08e-f050028c9ebb" providerId="ADAL" clId="{32AF5794-5048-4AB8-9ED5-4B1E560A5E5F}" dt="2022-03-28T05:23:14.111" v="2940" actId="478"/>
          <ac:picMkLst>
            <pc:docMk/>
            <pc:sldMk cId="3817914345" sldId="602"/>
            <ac:picMk id="22" creationId="{49F1FB3A-519B-4019-B3AA-7717F5278F09}"/>
          </ac:picMkLst>
        </pc:picChg>
      </pc:sldChg>
      <pc:sldChg chg="del">
        <pc:chgData name="Kiira Suoranta" userId="12fc76b2-56cc-4afb-a08e-f050028c9ebb" providerId="ADAL" clId="{32AF5794-5048-4AB8-9ED5-4B1E560A5E5F}" dt="2022-03-23T08:04:38.431" v="775" actId="47"/>
        <pc:sldMkLst>
          <pc:docMk/>
          <pc:sldMk cId="2452260923" sldId="604"/>
        </pc:sldMkLst>
      </pc:sldChg>
      <pc:sldChg chg="del">
        <pc:chgData name="Kiira Suoranta" userId="12fc76b2-56cc-4afb-a08e-f050028c9ebb" providerId="ADAL" clId="{32AF5794-5048-4AB8-9ED5-4B1E560A5E5F}" dt="2022-03-23T08:04:38.431" v="775" actId="47"/>
        <pc:sldMkLst>
          <pc:docMk/>
          <pc:sldMk cId="2916241607" sldId="605"/>
        </pc:sldMkLst>
      </pc:sldChg>
      <pc:sldChg chg="del">
        <pc:chgData name="Kiira Suoranta" userId="12fc76b2-56cc-4afb-a08e-f050028c9ebb" providerId="ADAL" clId="{32AF5794-5048-4AB8-9ED5-4B1E560A5E5F}" dt="2022-03-23T08:04:38.431" v="775" actId="47"/>
        <pc:sldMkLst>
          <pc:docMk/>
          <pc:sldMk cId="845399621" sldId="606"/>
        </pc:sldMkLst>
      </pc:sldChg>
      <pc:sldChg chg="delSp modSp del mod ord">
        <pc:chgData name="Kiira Suoranta" userId="12fc76b2-56cc-4afb-a08e-f050028c9ebb" providerId="ADAL" clId="{32AF5794-5048-4AB8-9ED5-4B1E560A5E5F}" dt="2022-03-23T08:30:34.013" v="1075" actId="47"/>
        <pc:sldMkLst>
          <pc:docMk/>
          <pc:sldMk cId="1512594716" sldId="607"/>
        </pc:sldMkLst>
        <pc:spChg chg="mod">
          <ac:chgData name="Kiira Suoranta" userId="12fc76b2-56cc-4afb-a08e-f050028c9ebb" providerId="ADAL" clId="{32AF5794-5048-4AB8-9ED5-4B1E560A5E5F}" dt="2022-03-23T08:16:43.065" v="974" actId="113"/>
          <ac:spMkLst>
            <pc:docMk/>
            <pc:sldMk cId="1512594716" sldId="607"/>
            <ac:spMk id="9" creationId="{9694AB6A-775D-8A4F-8E05-92C74FF24599}"/>
          </ac:spMkLst>
        </pc:spChg>
        <pc:spChg chg="del mod">
          <ac:chgData name="Kiira Suoranta" userId="12fc76b2-56cc-4afb-a08e-f050028c9ebb" providerId="ADAL" clId="{32AF5794-5048-4AB8-9ED5-4B1E560A5E5F}" dt="2022-03-23T08:07:13.419" v="823"/>
          <ac:spMkLst>
            <pc:docMk/>
            <pc:sldMk cId="1512594716" sldId="607"/>
            <ac:spMk id="10" creationId="{951D901B-348F-DE47-B395-28348D7A649F}"/>
          </ac:spMkLst>
        </pc:spChg>
      </pc:sldChg>
      <pc:sldChg chg="del">
        <pc:chgData name="Kiira Suoranta" userId="12fc76b2-56cc-4afb-a08e-f050028c9ebb" providerId="ADAL" clId="{32AF5794-5048-4AB8-9ED5-4B1E560A5E5F}" dt="2022-03-23T08:04:38.431" v="775" actId="47"/>
        <pc:sldMkLst>
          <pc:docMk/>
          <pc:sldMk cId="1186401936" sldId="609"/>
        </pc:sldMkLst>
      </pc:sldChg>
      <pc:sldChg chg="modSp add del mod ord">
        <pc:chgData name="Kiira Suoranta" userId="12fc76b2-56cc-4afb-a08e-f050028c9ebb" providerId="ADAL" clId="{32AF5794-5048-4AB8-9ED5-4B1E560A5E5F}" dt="2022-03-23T08:32:41.905" v="1098" actId="47"/>
        <pc:sldMkLst>
          <pc:docMk/>
          <pc:sldMk cId="1813428204" sldId="611"/>
        </pc:sldMkLst>
        <pc:spChg chg="mod">
          <ac:chgData name="Kiira Suoranta" userId="12fc76b2-56cc-4afb-a08e-f050028c9ebb" providerId="ADAL" clId="{32AF5794-5048-4AB8-9ED5-4B1E560A5E5F}" dt="2022-03-23T08:10:19.590" v="861" actId="20577"/>
          <ac:spMkLst>
            <pc:docMk/>
            <pc:sldMk cId="1813428204" sldId="611"/>
            <ac:spMk id="5" creationId="{B8D90B34-A7B8-4D26-90B5-1FD72E4A5122}"/>
          </ac:spMkLst>
        </pc:spChg>
        <pc:picChg chg="mod">
          <ac:chgData name="Kiira Suoranta" userId="12fc76b2-56cc-4afb-a08e-f050028c9ebb" providerId="ADAL" clId="{32AF5794-5048-4AB8-9ED5-4B1E560A5E5F}" dt="2022-03-23T08:09:39.897" v="850" actId="1076"/>
          <ac:picMkLst>
            <pc:docMk/>
            <pc:sldMk cId="1813428204" sldId="611"/>
            <ac:picMk id="7" creationId="{B87F5E8D-7EFA-4240-ACD6-27C4B3995926}"/>
          </ac:picMkLst>
        </pc:picChg>
        <pc:picChg chg="mod">
          <ac:chgData name="Kiira Suoranta" userId="12fc76b2-56cc-4afb-a08e-f050028c9ebb" providerId="ADAL" clId="{32AF5794-5048-4AB8-9ED5-4B1E560A5E5F}" dt="2022-03-23T08:09:40.144" v="851" actId="1076"/>
          <ac:picMkLst>
            <pc:docMk/>
            <pc:sldMk cId="1813428204" sldId="611"/>
            <ac:picMk id="8" creationId="{1B33774F-6386-4725-B82C-7E656D131322}"/>
          </ac:picMkLst>
        </pc:picChg>
      </pc:sldChg>
      <pc:sldChg chg="addSp delSp modSp mod ord addCm delCm">
        <pc:chgData name="Kiira Suoranta" userId="12fc76b2-56cc-4afb-a08e-f050028c9ebb" providerId="ADAL" clId="{32AF5794-5048-4AB8-9ED5-4B1E560A5E5F}" dt="2022-03-29T05:36:36.654" v="4049" actId="732"/>
        <pc:sldMkLst>
          <pc:docMk/>
          <pc:sldMk cId="2737138910" sldId="612"/>
        </pc:sldMkLst>
        <pc:spChg chg="mod ord">
          <ac:chgData name="Kiira Suoranta" userId="12fc76b2-56cc-4afb-a08e-f050028c9ebb" providerId="ADAL" clId="{32AF5794-5048-4AB8-9ED5-4B1E560A5E5F}" dt="2022-03-28T12:55:52.596" v="3794" actId="20577"/>
          <ac:spMkLst>
            <pc:docMk/>
            <pc:sldMk cId="2737138910" sldId="612"/>
            <ac:spMk id="6" creationId="{64A4AE0E-6035-4E2D-A1B7-5954D06DBF8E}"/>
          </ac:spMkLst>
        </pc:spChg>
        <pc:picChg chg="add mod modCrop">
          <ac:chgData name="Kiira Suoranta" userId="12fc76b2-56cc-4afb-a08e-f050028c9ebb" providerId="ADAL" clId="{32AF5794-5048-4AB8-9ED5-4B1E560A5E5F}" dt="2022-03-28T06:32:10.395" v="3482" actId="1076"/>
          <ac:picMkLst>
            <pc:docMk/>
            <pc:sldMk cId="2737138910" sldId="612"/>
            <ac:picMk id="3" creationId="{FEAC9915-1937-416F-A47E-5DAA104F1FC6}"/>
          </ac:picMkLst>
        </pc:picChg>
        <pc:picChg chg="add mod modCrop">
          <ac:chgData name="Kiira Suoranta" userId="12fc76b2-56cc-4afb-a08e-f050028c9ebb" providerId="ADAL" clId="{32AF5794-5048-4AB8-9ED5-4B1E560A5E5F}" dt="2022-03-28T06:33:19.938" v="3489" actId="1076"/>
          <ac:picMkLst>
            <pc:docMk/>
            <pc:sldMk cId="2737138910" sldId="612"/>
            <ac:picMk id="5" creationId="{978C92C3-15D0-4421-8D35-8B283ACD8415}"/>
          </ac:picMkLst>
        </pc:picChg>
        <pc:picChg chg="add mod modCrop">
          <ac:chgData name="Kiira Suoranta" userId="12fc76b2-56cc-4afb-a08e-f050028c9ebb" providerId="ADAL" clId="{32AF5794-5048-4AB8-9ED5-4B1E560A5E5F}" dt="2022-03-28T06:38:21.245" v="3518" actId="1076"/>
          <ac:picMkLst>
            <pc:docMk/>
            <pc:sldMk cId="2737138910" sldId="612"/>
            <ac:picMk id="8" creationId="{67D2A511-F27E-4542-A371-8F2714BF6DF5}"/>
          </ac:picMkLst>
        </pc:picChg>
        <pc:picChg chg="add mod modCrop">
          <ac:chgData name="Kiira Suoranta" userId="12fc76b2-56cc-4afb-a08e-f050028c9ebb" providerId="ADAL" clId="{32AF5794-5048-4AB8-9ED5-4B1E560A5E5F}" dt="2022-03-28T06:38:40.107" v="3521" actId="1076"/>
          <ac:picMkLst>
            <pc:docMk/>
            <pc:sldMk cId="2737138910" sldId="612"/>
            <ac:picMk id="10" creationId="{896E4385-2CE8-43DE-9107-22CF7718888E}"/>
          </ac:picMkLst>
        </pc:picChg>
        <pc:picChg chg="add mod modCrop">
          <ac:chgData name="Kiira Suoranta" userId="12fc76b2-56cc-4afb-a08e-f050028c9ebb" providerId="ADAL" clId="{32AF5794-5048-4AB8-9ED5-4B1E560A5E5F}" dt="2022-03-28T06:40:25.324" v="3534" actId="1076"/>
          <ac:picMkLst>
            <pc:docMk/>
            <pc:sldMk cId="2737138910" sldId="612"/>
            <ac:picMk id="12" creationId="{95CCE533-30C5-494B-8896-2D9BA7EE26B3}"/>
          </ac:picMkLst>
        </pc:picChg>
        <pc:picChg chg="add del mod modCrop">
          <ac:chgData name="Kiira Suoranta" userId="12fc76b2-56cc-4afb-a08e-f050028c9ebb" providerId="ADAL" clId="{32AF5794-5048-4AB8-9ED5-4B1E560A5E5F}" dt="2022-03-28T05:57:54.996" v="3159" actId="478"/>
          <ac:picMkLst>
            <pc:docMk/>
            <pc:sldMk cId="2737138910" sldId="612"/>
            <ac:picMk id="14" creationId="{646732F7-4A7D-446F-823D-A49DE75F4181}"/>
          </ac:picMkLst>
        </pc:picChg>
        <pc:picChg chg="add del mod modCrop">
          <ac:chgData name="Kiira Suoranta" userId="12fc76b2-56cc-4afb-a08e-f050028c9ebb" providerId="ADAL" clId="{32AF5794-5048-4AB8-9ED5-4B1E560A5E5F}" dt="2022-03-28T05:59:54.787" v="3177" actId="478"/>
          <ac:picMkLst>
            <pc:docMk/>
            <pc:sldMk cId="2737138910" sldId="612"/>
            <ac:picMk id="16" creationId="{D44C6994-D9CF-488D-B545-374FDD2262E4}"/>
          </ac:picMkLst>
        </pc:picChg>
        <pc:picChg chg="del mod">
          <ac:chgData name="Kiira Suoranta" userId="12fc76b2-56cc-4afb-a08e-f050028c9ebb" providerId="ADAL" clId="{32AF5794-5048-4AB8-9ED5-4B1E560A5E5F}" dt="2022-03-28T05:50:56.833" v="3079" actId="478"/>
          <ac:picMkLst>
            <pc:docMk/>
            <pc:sldMk cId="2737138910" sldId="612"/>
            <ac:picMk id="18" creationId="{7A951974-D1C0-8E4A-BA11-7CE48CF4C99F}"/>
          </ac:picMkLst>
        </pc:picChg>
        <pc:picChg chg="add mod modCrop">
          <ac:chgData name="Kiira Suoranta" userId="12fc76b2-56cc-4afb-a08e-f050028c9ebb" providerId="ADAL" clId="{32AF5794-5048-4AB8-9ED5-4B1E560A5E5F}" dt="2022-03-28T06:32:46.160" v="3487" actId="1076"/>
          <ac:picMkLst>
            <pc:docMk/>
            <pc:sldMk cId="2737138910" sldId="612"/>
            <ac:picMk id="19" creationId="{BD53C2E4-FE4B-4B87-A7E2-EBBB5601AF65}"/>
          </ac:picMkLst>
        </pc:picChg>
        <pc:picChg chg="add mod modCrop">
          <ac:chgData name="Kiira Suoranta" userId="12fc76b2-56cc-4afb-a08e-f050028c9ebb" providerId="ADAL" clId="{32AF5794-5048-4AB8-9ED5-4B1E560A5E5F}" dt="2022-03-28T06:50:34.690" v="3597" actId="14100"/>
          <ac:picMkLst>
            <pc:docMk/>
            <pc:sldMk cId="2737138910" sldId="612"/>
            <ac:picMk id="21" creationId="{9F559BA3-44C3-4F04-817B-6181718E964A}"/>
          </ac:picMkLst>
        </pc:picChg>
        <pc:picChg chg="add mod ord modCrop">
          <ac:chgData name="Kiira Suoranta" userId="12fc76b2-56cc-4afb-a08e-f050028c9ebb" providerId="ADAL" clId="{32AF5794-5048-4AB8-9ED5-4B1E560A5E5F}" dt="2022-03-28T06:48:53.708" v="3588" actId="167"/>
          <ac:picMkLst>
            <pc:docMk/>
            <pc:sldMk cId="2737138910" sldId="612"/>
            <ac:picMk id="23" creationId="{7210D147-C91D-4F17-9B26-124FF3340C29}"/>
          </ac:picMkLst>
        </pc:picChg>
        <pc:picChg chg="add del mod modCrop">
          <ac:chgData name="Kiira Suoranta" userId="12fc76b2-56cc-4afb-a08e-f050028c9ebb" providerId="ADAL" clId="{32AF5794-5048-4AB8-9ED5-4B1E560A5E5F}" dt="2022-03-28T06:37:32.191" v="3509" actId="478"/>
          <ac:picMkLst>
            <pc:docMk/>
            <pc:sldMk cId="2737138910" sldId="612"/>
            <ac:picMk id="25" creationId="{867F45EF-6C74-4014-8498-0E0A29FE0E31}"/>
          </ac:picMkLst>
        </pc:picChg>
        <pc:picChg chg="add del mod modCrop">
          <ac:chgData name="Kiira Suoranta" userId="12fc76b2-56cc-4afb-a08e-f050028c9ebb" providerId="ADAL" clId="{32AF5794-5048-4AB8-9ED5-4B1E560A5E5F}" dt="2022-03-28T06:07:56.479" v="3285" actId="478"/>
          <ac:picMkLst>
            <pc:docMk/>
            <pc:sldMk cId="2737138910" sldId="612"/>
            <ac:picMk id="28" creationId="{FDE27417-792B-4A48-99CD-18B20CF07FEB}"/>
          </ac:picMkLst>
        </pc:picChg>
        <pc:picChg chg="add del mod modCrop">
          <ac:chgData name="Kiira Suoranta" userId="12fc76b2-56cc-4afb-a08e-f050028c9ebb" providerId="ADAL" clId="{32AF5794-5048-4AB8-9ED5-4B1E560A5E5F}" dt="2022-03-28T06:15:04.789" v="3374" actId="478"/>
          <ac:picMkLst>
            <pc:docMk/>
            <pc:sldMk cId="2737138910" sldId="612"/>
            <ac:picMk id="30" creationId="{67F48E5E-C9EC-4ADF-A06D-986FD93499A2}"/>
          </ac:picMkLst>
        </pc:picChg>
        <pc:picChg chg="add del mod">
          <ac:chgData name="Kiira Suoranta" userId="12fc76b2-56cc-4afb-a08e-f050028c9ebb" providerId="ADAL" clId="{32AF5794-5048-4AB8-9ED5-4B1E560A5E5F}" dt="2022-03-28T06:10:30.070" v="3313" actId="478"/>
          <ac:picMkLst>
            <pc:docMk/>
            <pc:sldMk cId="2737138910" sldId="612"/>
            <ac:picMk id="31" creationId="{B61D0F15-CFC6-4400-85B8-69168B292322}"/>
          </ac:picMkLst>
        </pc:picChg>
        <pc:picChg chg="add del mod">
          <ac:chgData name="Kiira Suoranta" userId="12fc76b2-56cc-4afb-a08e-f050028c9ebb" providerId="ADAL" clId="{32AF5794-5048-4AB8-9ED5-4B1E560A5E5F}" dt="2022-03-28T06:10:30.559" v="3314" actId="478"/>
          <ac:picMkLst>
            <pc:docMk/>
            <pc:sldMk cId="2737138910" sldId="612"/>
            <ac:picMk id="32" creationId="{7F25D869-8094-4909-A763-79B79CB869AF}"/>
          </ac:picMkLst>
        </pc:picChg>
        <pc:picChg chg="add del mod">
          <ac:chgData name="Kiira Suoranta" userId="12fc76b2-56cc-4afb-a08e-f050028c9ebb" providerId="ADAL" clId="{32AF5794-5048-4AB8-9ED5-4B1E560A5E5F}" dt="2022-03-28T06:10:58.612" v="3321" actId="478"/>
          <ac:picMkLst>
            <pc:docMk/>
            <pc:sldMk cId="2737138910" sldId="612"/>
            <ac:picMk id="33" creationId="{9C25EB75-4CC6-458B-B7BE-DA26DEE35A10}"/>
          </ac:picMkLst>
        </pc:picChg>
        <pc:picChg chg="add del mod">
          <ac:chgData name="Kiira Suoranta" userId="12fc76b2-56cc-4afb-a08e-f050028c9ebb" providerId="ADAL" clId="{32AF5794-5048-4AB8-9ED5-4B1E560A5E5F}" dt="2022-03-28T06:10:59.346" v="3322" actId="478"/>
          <ac:picMkLst>
            <pc:docMk/>
            <pc:sldMk cId="2737138910" sldId="612"/>
            <ac:picMk id="34" creationId="{5F15F5BB-EF48-45EE-BBE5-77258EEA4812}"/>
          </ac:picMkLst>
        </pc:picChg>
        <pc:picChg chg="add del mod">
          <ac:chgData name="Kiira Suoranta" userId="12fc76b2-56cc-4afb-a08e-f050028c9ebb" providerId="ADAL" clId="{32AF5794-5048-4AB8-9ED5-4B1E560A5E5F}" dt="2022-03-28T06:11:36.514" v="3329" actId="478"/>
          <ac:picMkLst>
            <pc:docMk/>
            <pc:sldMk cId="2737138910" sldId="612"/>
            <ac:picMk id="35" creationId="{468F583F-4131-44E6-85D3-5F83DA873019}"/>
          </ac:picMkLst>
        </pc:picChg>
        <pc:picChg chg="add del mod">
          <ac:chgData name="Kiira Suoranta" userId="12fc76b2-56cc-4afb-a08e-f050028c9ebb" providerId="ADAL" clId="{32AF5794-5048-4AB8-9ED5-4B1E560A5E5F}" dt="2022-03-28T06:11:35.807" v="3328" actId="478"/>
          <ac:picMkLst>
            <pc:docMk/>
            <pc:sldMk cId="2737138910" sldId="612"/>
            <ac:picMk id="36" creationId="{2CC68253-DCB6-4341-AF90-F57558935025}"/>
          </ac:picMkLst>
        </pc:picChg>
        <pc:picChg chg="add mod modCrop">
          <ac:chgData name="Kiira Suoranta" userId="12fc76b2-56cc-4afb-a08e-f050028c9ebb" providerId="ADAL" clId="{32AF5794-5048-4AB8-9ED5-4B1E560A5E5F}" dt="2022-03-28T06:50:59.032" v="3600" actId="732"/>
          <ac:picMkLst>
            <pc:docMk/>
            <pc:sldMk cId="2737138910" sldId="612"/>
            <ac:picMk id="38" creationId="{6DE20C2A-EC15-4EFF-BB6C-7F96B5E3EE54}"/>
          </ac:picMkLst>
        </pc:picChg>
        <pc:picChg chg="add del mod modCrop">
          <ac:chgData name="Kiira Suoranta" userId="12fc76b2-56cc-4afb-a08e-f050028c9ebb" providerId="ADAL" clId="{32AF5794-5048-4AB8-9ED5-4B1E560A5E5F}" dt="2022-03-28T06:43:23.789" v="3552" actId="478"/>
          <ac:picMkLst>
            <pc:docMk/>
            <pc:sldMk cId="2737138910" sldId="612"/>
            <ac:picMk id="40" creationId="{F0A76AD6-46A5-4C2E-AC9C-E020DB7D598C}"/>
          </ac:picMkLst>
        </pc:picChg>
        <pc:picChg chg="add mod modCrop">
          <ac:chgData name="Kiira Suoranta" userId="12fc76b2-56cc-4afb-a08e-f050028c9ebb" providerId="ADAL" clId="{32AF5794-5048-4AB8-9ED5-4B1E560A5E5F}" dt="2022-03-28T06:37:57.889" v="3515" actId="1076"/>
          <ac:picMkLst>
            <pc:docMk/>
            <pc:sldMk cId="2737138910" sldId="612"/>
            <ac:picMk id="42" creationId="{39AF78C3-C3E0-48E7-A3B6-B1336B3BAA0F}"/>
          </ac:picMkLst>
        </pc:picChg>
        <pc:picChg chg="add del mod">
          <ac:chgData name="Kiira Suoranta" userId="12fc76b2-56cc-4afb-a08e-f050028c9ebb" providerId="ADAL" clId="{32AF5794-5048-4AB8-9ED5-4B1E560A5E5F}" dt="2022-03-28T06:20:14.104" v="3414" actId="478"/>
          <ac:picMkLst>
            <pc:docMk/>
            <pc:sldMk cId="2737138910" sldId="612"/>
            <ac:picMk id="43" creationId="{04D67E43-DA2C-4012-953D-28B5DA589B38}"/>
          </ac:picMkLst>
        </pc:picChg>
        <pc:picChg chg="add del mod">
          <ac:chgData name="Kiira Suoranta" userId="12fc76b2-56cc-4afb-a08e-f050028c9ebb" providerId="ADAL" clId="{32AF5794-5048-4AB8-9ED5-4B1E560A5E5F}" dt="2022-03-28T06:20:13.259" v="3413" actId="478"/>
          <ac:picMkLst>
            <pc:docMk/>
            <pc:sldMk cId="2737138910" sldId="612"/>
            <ac:picMk id="44" creationId="{F229921E-DDD5-4DB5-BC4F-D246AA910A51}"/>
          </ac:picMkLst>
        </pc:picChg>
        <pc:picChg chg="add del mod">
          <ac:chgData name="Kiira Suoranta" userId="12fc76b2-56cc-4afb-a08e-f050028c9ebb" providerId="ADAL" clId="{32AF5794-5048-4AB8-9ED5-4B1E560A5E5F}" dt="2022-03-28T06:20:30.519" v="3421" actId="478"/>
          <ac:picMkLst>
            <pc:docMk/>
            <pc:sldMk cId="2737138910" sldId="612"/>
            <ac:picMk id="45" creationId="{77EC2FFF-29F7-4E03-98DE-417313E0BCA4}"/>
          </ac:picMkLst>
        </pc:picChg>
        <pc:picChg chg="add del mod">
          <ac:chgData name="Kiira Suoranta" userId="12fc76b2-56cc-4afb-a08e-f050028c9ebb" providerId="ADAL" clId="{32AF5794-5048-4AB8-9ED5-4B1E560A5E5F}" dt="2022-03-28T06:20:30.058" v="3420" actId="478"/>
          <ac:picMkLst>
            <pc:docMk/>
            <pc:sldMk cId="2737138910" sldId="612"/>
            <ac:picMk id="46" creationId="{301DB474-B0C1-423C-BD60-B003E9312D98}"/>
          </ac:picMkLst>
        </pc:picChg>
        <pc:picChg chg="add del mod">
          <ac:chgData name="Kiira Suoranta" userId="12fc76b2-56cc-4afb-a08e-f050028c9ebb" providerId="ADAL" clId="{32AF5794-5048-4AB8-9ED5-4B1E560A5E5F}" dt="2022-03-28T06:20:44.716" v="3427" actId="478"/>
          <ac:picMkLst>
            <pc:docMk/>
            <pc:sldMk cId="2737138910" sldId="612"/>
            <ac:picMk id="47" creationId="{1FE59595-3C81-4D19-9482-9AA1E10BFDC8}"/>
          </ac:picMkLst>
        </pc:picChg>
        <pc:picChg chg="add del mod">
          <ac:chgData name="Kiira Suoranta" userId="12fc76b2-56cc-4afb-a08e-f050028c9ebb" providerId="ADAL" clId="{32AF5794-5048-4AB8-9ED5-4B1E560A5E5F}" dt="2022-03-28T06:20:45.321" v="3428" actId="478"/>
          <ac:picMkLst>
            <pc:docMk/>
            <pc:sldMk cId="2737138910" sldId="612"/>
            <ac:picMk id="48" creationId="{5C715D6A-1727-414A-B3A6-DABFCFDA5F89}"/>
          </ac:picMkLst>
        </pc:picChg>
        <pc:picChg chg="add del mod">
          <ac:chgData name="Kiira Suoranta" userId="12fc76b2-56cc-4afb-a08e-f050028c9ebb" providerId="ADAL" clId="{32AF5794-5048-4AB8-9ED5-4B1E560A5E5F}" dt="2022-03-28T06:20:59.469" v="3435" actId="478"/>
          <ac:picMkLst>
            <pc:docMk/>
            <pc:sldMk cId="2737138910" sldId="612"/>
            <ac:picMk id="49" creationId="{81637F1D-459B-47B1-9202-D83395022730}"/>
          </ac:picMkLst>
        </pc:picChg>
        <pc:picChg chg="add del mod">
          <ac:chgData name="Kiira Suoranta" userId="12fc76b2-56cc-4afb-a08e-f050028c9ebb" providerId="ADAL" clId="{32AF5794-5048-4AB8-9ED5-4B1E560A5E5F}" dt="2022-03-28T06:20:58.682" v="3434" actId="478"/>
          <ac:picMkLst>
            <pc:docMk/>
            <pc:sldMk cId="2737138910" sldId="612"/>
            <ac:picMk id="50" creationId="{2862B286-9D5A-4266-BF5A-719E60FE246D}"/>
          </ac:picMkLst>
        </pc:picChg>
        <pc:picChg chg="add del mod">
          <ac:chgData name="Kiira Suoranta" userId="12fc76b2-56cc-4afb-a08e-f050028c9ebb" providerId="ADAL" clId="{32AF5794-5048-4AB8-9ED5-4B1E560A5E5F}" dt="2022-03-28T06:21:14.073" v="3442" actId="478"/>
          <ac:picMkLst>
            <pc:docMk/>
            <pc:sldMk cId="2737138910" sldId="612"/>
            <ac:picMk id="51" creationId="{F1096F0D-A465-4E48-981E-B23E31F9D46B}"/>
          </ac:picMkLst>
        </pc:picChg>
        <pc:picChg chg="add del mod">
          <ac:chgData name="Kiira Suoranta" userId="12fc76b2-56cc-4afb-a08e-f050028c9ebb" providerId="ADAL" clId="{32AF5794-5048-4AB8-9ED5-4B1E560A5E5F}" dt="2022-03-28T06:21:13.482" v="3441" actId="478"/>
          <ac:picMkLst>
            <pc:docMk/>
            <pc:sldMk cId="2737138910" sldId="612"/>
            <ac:picMk id="52" creationId="{62478E78-A472-47AF-9003-412EBBB6C3EA}"/>
          </ac:picMkLst>
        </pc:picChg>
        <pc:picChg chg="add del mod">
          <ac:chgData name="Kiira Suoranta" userId="12fc76b2-56cc-4afb-a08e-f050028c9ebb" providerId="ADAL" clId="{32AF5794-5048-4AB8-9ED5-4B1E560A5E5F}" dt="2022-03-28T06:21:32.061" v="3449" actId="478"/>
          <ac:picMkLst>
            <pc:docMk/>
            <pc:sldMk cId="2737138910" sldId="612"/>
            <ac:picMk id="53" creationId="{13C25955-33A1-4AF7-ADCA-B5349CD31686}"/>
          </ac:picMkLst>
        </pc:picChg>
        <pc:picChg chg="add del mod">
          <ac:chgData name="Kiira Suoranta" userId="12fc76b2-56cc-4afb-a08e-f050028c9ebb" providerId="ADAL" clId="{32AF5794-5048-4AB8-9ED5-4B1E560A5E5F}" dt="2022-03-28T06:21:31.502" v="3448" actId="478"/>
          <ac:picMkLst>
            <pc:docMk/>
            <pc:sldMk cId="2737138910" sldId="612"/>
            <ac:picMk id="54" creationId="{49FEC615-28FF-43EC-9418-352A309D9FE1}"/>
          </ac:picMkLst>
        </pc:picChg>
        <pc:picChg chg="add del mod">
          <ac:chgData name="Kiira Suoranta" userId="12fc76b2-56cc-4afb-a08e-f050028c9ebb" providerId="ADAL" clId="{32AF5794-5048-4AB8-9ED5-4B1E560A5E5F}" dt="2022-03-28T06:21:57.567" v="3457" actId="478"/>
          <ac:picMkLst>
            <pc:docMk/>
            <pc:sldMk cId="2737138910" sldId="612"/>
            <ac:picMk id="55" creationId="{CD026519-950B-4551-9297-34B90E04B0C9}"/>
          </ac:picMkLst>
        </pc:picChg>
        <pc:picChg chg="add del mod">
          <ac:chgData name="Kiira Suoranta" userId="12fc76b2-56cc-4afb-a08e-f050028c9ebb" providerId="ADAL" clId="{32AF5794-5048-4AB8-9ED5-4B1E560A5E5F}" dt="2022-03-28T06:21:56.848" v="3456" actId="478"/>
          <ac:picMkLst>
            <pc:docMk/>
            <pc:sldMk cId="2737138910" sldId="612"/>
            <ac:picMk id="56" creationId="{D294B890-CE14-41EF-8AEE-CEDE005B77C2}"/>
          </ac:picMkLst>
        </pc:picChg>
        <pc:picChg chg="add del mod">
          <ac:chgData name="Kiira Suoranta" userId="12fc76b2-56cc-4afb-a08e-f050028c9ebb" providerId="ADAL" clId="{32AF5794-5048-4AB8-9ED5-4B1E560A5E5F}" dt="2022-03-28T06:22:18.080" v="3464" actId="478"/>
          <ac:picMkLst>
            <pc:docMk/>
            <pc:sldMk cId="2737138910" sldId="612"/>
            <ac:picMk id="57" creationId="{71776783-FAC5-42E0-B426-14DF9BEAC623}"/>
          </ac:picMkLst>
        </pc:picChg>
        <pc:picChg chg="add del mod">
          <ac:chgData name="Kiira Suoranta" userId="12fc76b2-56cc-4afb-a08e-f050028c9ebb" providerId="ADAL" clId="{32AF5794-5048-4AB8-9ED5-4B1E560A5E5F}" dt="2022-03-28T06:22:17.345" v="3463" actId="478"/>
          <ac:picMkLst>
            <pc:docMk/>
            <pc:sldMk cId="2737138910" sldId="612"/>
            <ac:picMk id="58" creationId="{5BB8E118-4CEB-4CB5-87F6-63DEF57FD672}"/>
          </ac:picMkLst>
        </pc:picChg>
        <pc:picChg chg="add del mod">
          <ac:chgData name="Kiira Suoranta" userId="12fc76b2-56cc-4afb-a08e-f050028c9ebb" providerId="ADAL" clId="{32AF5794-5048-4AB8-9ED5-4B1E560A5E5F}" dt="2022-03-28T06:22:46.224" v="3474" actId="478"/>
          <ac:picMkLst>
            <pc:docMk/>
            <pc:sldMk cId="2737138910" sldId="612"/>
            <ac:picMk id="59" creationId="{D8990761-F074-48E9-8B38-B51DE6147E03}"/>
          </ac:picMkLst>
        </pc:picChg>
        <pc:picChg chg="add del mod">
          <ac:chgData name="Kiira Suoranta" userId="12fc76b2-56cc-4afb-a08e-f050028c9ebb" providerId="ADAL" clId="{32AF5794-5048-4AB8-9ED5-4B1E560A5E5F}" dt="2022-03-28T06:22:45.681" v="3473" actId="478"/>
          <ac:picMkLst>
            <pc:docMk/>
            <pc:sldMk cId="2737138910" sldId="612"/>
            <ac:picMk id="60" creationId="{97154511-C6CB-43C0-8378-CDAAB00D8C82}"/>
          </ac:picMkLst>
        </pc:picChg>
        <pc:picChg chg="add mod ord modCrop">
          <ac:chgData name="Kiira Suoranta" userId="12fc76b2-56cc-4afb-a08e-f050028c9ebb" providerId="ADAL" clId="{32AF5794-5048-4AB8-9ED5-4B1E560A5E5F}" dt="2022-03-29T05:36:36.654" v="4049" actId="732"/>
          <ac:picMkLst>
            <pc:docMk/>
            <pc:sldMk cId="2737138910" sldId="612"/>
            <ac:picMk id="62" creationId="{C9ABA569-16D2-4235-8A50-32C7BE0B7621}"/>
          </ac:picMkLst>
        </pc:picChg>
        <pc:picChg chg="add del mod">
          <ac:chgData name="Kiira Suoranta" userId="12fc76b2-56cc-4afb-a08e-f050028c9ebb" providerId="ADAL" clId="{32AF5794-5048-4AB8-9ED5-4B1E560A5E5F}" dt="2022-03-28T06:47:22.666" v="3574" actId="478"/>
          <ac:picMkLst>
            <pc:docMk/>
            <pc:sldMk cId="2737138910" sldId="612"/>
            <ac:picMk id="64" creationId="{A5A3F359-71C7-4D94-9254-FA41E3D81C80}"/>
          </ac:picMkLst>
        </pc:picChg>
        <pc:picChg chg="add mod modCrop">
          <ac:chgData name="Kiira Suoranta" userId="12fc76b2-56cc-4afb-a08e-f050028c9ebb" providerId="ADAL" clId="{32AF5794-5048-4AB8-9ED5-4B1E560A5E5F}" dt="2022-03-29T05:36:04.345" v="4045" actId="1076"/>
          <ac:picMkLst>
            <pc:docMk/>
            <pc:sldMk cId="2737138910" sldId="612"/>
            <ac:picMk id="66" creationId="{FBCE2404-EBC3-417E-8CFE-85D46F9BDE4C}"/>
          </ac:picMkLst>
        </pc:picChg>
        <pc:picChg chg="add mod">
          <ac:chgData name="Kiira Suoranta" userId="12fc76b2-56cc-4afb-a08e-f050028c9ebb" providerId="ADAL" clId="{32AF5794-5048-4AB8-9ED5-4B1E560A5E5F}" dt="2022-03-28T06:50:16.068" v="3596" actId="14100"/>
          <ac:picMkLst>
            <pc:docMk/>
            <pc:sldMk cId="2737138910" sldId="612"/>
            <ac:picMk id="68" creationId="{72F1802F-F1F2-4229-94E3-B3CB8FF0814F}"/>
          </ac:picMkLst>
        </pc:picChg>
        <pc:picChg chg="add del mod">
          <ac:chgData name="Kiira Suoranta" userId="12fc76b2-56cc-4afb-a08e-f050028c9ebb" providerId="ADAL" clId="{32AF5794-5048-4AB8-9ED5-4B1E560A5E5F}" dt="2022-03-28T06:53:12.160" v="3609" actId="478"/>
          <ac:picMkLst>
            <pc:docMk/>
            <pc:sldMk cId="2737138910" sldId="612"/>
            <ac:picMk id="70" creationId="{5FC8925D-B2A2-459E-8013-BB5B6040A50E}"/>
          </ac:picMkLst>
        </pc:picChg>
        <pc:picChg chg="add mod modCrop">
          <ac:chgData name="Kiira Suoranta" userId="12fc76b2-56cc-4afb-a08e-f050028c9ebb" providerId="ADAL" clId="{32AF5794-5048-4AB8-9ED5-4B1E560A5E5F}" dt="2022-03-28T06:54:44.774" v="3617" actId="14100"/>
          <ac:picMkLst>
            <pc:docMk/>
            <pc:sldMk cId="2737138910" sldId="612"/>
            <ac:picMk id="72" creationId="{F7769AA6-F493-46E0-AB11-AF787262E189}"/>
          </ac:picMkLst>
        </pc:picChg>
        <pc:picChg chg="add mod modCrop">
          <ac:chgData name="Kiira Suoranta" userId="12fc76b2-56cc-4afb-a08e-f050028c9ebb" providerId="ADAL" clId="{32AF5794-5048-4AB8-9ED5-4B1E560A5E5F}" dt="2022-03-28T06:57:18.208" v="3624" actId="14100"/>
          <ac:picMkLst>
            <pc:docMk/>
            <pc:sldMk cId="2737138910" sldId="612"/>
            <ac:picMk id="74" creationId="{2CBBBA03-F5E0-41A3-ACC4-42D87069747E}"/>
          </ac:picMkLst>
        </pc:picChg>
      </pc:sldChg>
      <pc:sldChg chg="del">
        <pc:chgData name="Kiira Suoranta" userId="12fc76b2-56cc-4afb-a08e-f050028c9ebb" providerId="ADAL" clId="{32AF5794-5048-4AB8-9ED5-4B1E560A5E5F}" dt="2022-03-23T08:04:43.690" v="777" actId="47"/>
        <pc:sldMkLst>
          <pc:docMk/>
          <pc:sldMk cId="2063272458" sldId="617"/>
        </pc:sldMkLst>
      </pc:sldChg>
      <pc:sldChg chg="del">
        <pc:chgData name="Kiira Suoranta" userId="12fc76b2-56cc-4afb-a08e-f050028c9ebb" providerId="ADAL" clId="{32AF5794-5048-4AB8-9ED5-4B1E560A5E5F}" dt="2022-03-23T08:17:22.188" v="981" actId="47"/>
        <pc:sldMkLst>
          <pc:docMk/>
          <pc:sldMk cId="469507552" sldId="618"/>
        </pc:sldMkLst>
      </pc:sldChg>
      <pc:sldChg chg="modSp del mod ord modClrScheme chgLayout">
        <pc:chgData name="Kiira Suoranta" userId="12fc76b2-56cc-4afb-a08e-f050028c9ebb" providerId="ADAL" clId="{32AF5794-5048-4AB8-9ED5-4B1E560A5E5F}" dt="2022-03-23T09:07:31.781" v="1909" actId="47"/>
        <pc:sldMkLst>
          <pc:docMk/>
          <pc:sldMk cId="1772470848" sldId="619"/>
        </pc:sldMkLst>
        <pc:spChg chg="mod ord">
          <ac:chgData name="Kiira Suoranta" userId="12fc76b2-56cc-4afb-a08e-f050028c9ebb" providerId="ADAL" clId="{32AF5794-5048-4AB8-9ED5-4B1E560A5E5F}" dt="2022-03-23T08:32:39.506" v="1096" actId="700"/>
          <ac:spMkLst>
            <pc:docMk/>
            <pc:sldMk cId="1772470848" sldId="619"/>
            <ac:spMk id="2" creationId="{B0284E48-0155-4462-8406-445B5734A45D}"/>
          </ac:spMkLst>
        </pc:spChg>
        <pc:spChg chg="mod ord">
          <ac:chgData name="Kiira Suoranta" userId="12fc76b2-56cc-4afb-a08e-f050028c9ebb" providerId="ADAL" clId="{32AF5794-5048-4AB8-9ED5-4B1E560A5E5F}" dt="2022-03-23T08:32:39.506" v="1096" actId="700"/>
          <ac:spMkLst>
            <pc:docMk/>
            <pc:sldMk cId="1772470848" sldId="619"/>
            <ac:spMk id="3" creationId="{380D4AC0-04BD-6A4F-9A91-FB5048F4E193}"/>
          </ac:spMkLst>
        </pc:spChg>
      </pc:sldChg>
      <pc:sldChg chg="addSp delSp modSp del mod ord">
        <pc:chgData name="Kiira Suoranta" userId="12fc76b2-56cc-4afb-a08e-f050028c9ebb" providerId="ADAL" clId="{32AF5794-5048-4AB8-9ED5-4B1E560A5E5F}" dt="2022-03-29T06:35:52.588" v="4605" actId="47"/>
        <pc:sldMkLst>
          <pc:docMk/>
          <pc:sldMk cId="155221936" sldId="626"/>
        </pc:sldMkLst>
        <pc:spChg chg="add del">
          <ac:chgData name="Kiira Suoranta" userId="12fc76b2-56cc-4afb-a08e-f050028c9ebb" providerId="ADAL" clId="{32AF5794-5048-4AB8-9ED5-4B1E560A5E5F}" dt="2022-03-29T06:29:27.354" v="4498" actId="478"/>
          <ac:spMkLst>
            <pc:docMk/>
            <pc:sldMk cId="155221936" sldId="626"/>
            <ac:spMk id="2" creationId="{CC06A4A7-EB55-4DA5-B814-7FC7D0F55E75}"/>
          </ac:spMkLst>
        </pc:spChg>
        <pc:spChg chg="mod">
          <ac:chgData name="Kiira Suoranta" userId="12fc76b2-56cc-4afb-a08e-f050028c9ebb" providerId="ADAL" clId="{32AF5794-5048-4AB8-9ED5-4B1E560A5E5F}" dt="2022-03-24T08:49:02.262" v="2935" actId="20577"/>
          <ac:spMkLst>
            <pc:docMk/>
            <pc:sldMk cId="155221936" sldId="626"/>
            <ac:spMk id="3" creationId="{FA05F1E6-1FA0-6F43-984C-460C3A2B8FD5}"/>
          </ac:spMkLst>
        </pc:spChg>
        <pc:spChg chg="mod">
          <ac:chgData name="Kiira Suoranta" userId="12fc76b2-56cc-4afb-a08e-f050028c9ebb" providerId="ADAL" clId="{32AF5794-5048-4AB8-9ED5-4B1E560A5E5F}" dt="2022-03-29T06:29:09.120" v="4490" actId="14100"/>
          <ac:spMkLst>
            <pc:docMk/>
            <pc:sldMk cId="155221936" sldId="626"/>
            <ac:spMk id="4" creationId="{6C35BD5A-44CA-BA4A-9BDF-3062F98724F3}"/>
          </ac:spMkLst>
        </pc:spChg>
        <pc:spChg chg="add del">
          <ac:chgData name="Kiira Suoranta" userId="12fc76b2-56cc-4afb-a08e-f050028c9ebb" providerId="ADAL" clId="{32AF5794-5048-4AB8-9ED5-4B1E560A5E5F}" dt="2022-03-29T06:29:27.354" v="4498" actId="478"/>
          <ac:spMkLst>
            <pc:docMk/>
            <pc:sldMk cId="155221936" sldId="626"/>
            <ac:spMk id="6" creationId="{659222EF-CAF1-DF40-80E5-105739C1FED3}"/>
          </ac:spMkLst>
        </pc:spChg>
        <pc:spChg chg="add del">
          <ac:chgData name="Kiira Suoranta" userId="12fc76b2-56cc-4afb-a08e-f050028c9ebb" providerId="ADAL" clId="{32AF5794-5048-4AB8-9ED5-4B1E560A5E5F}" dt="2022-03-29T06:29:27.354" v="4498" actId="478"/>
          <ac:spMkLst>
            <pc:docMk/>
            <pc:sldMk cId="155221936" sldId="626"/>
            <ac:spMk id="7" creationId="{0AFBB4E1-2FF6-7B4A-8C02-ADB872A95E87}"/>
          </ac:spMkLst>
        </pc:spChg>
        <pc:spChg chg="add del">
          <ac:chgData name="Kiira Suoranta" userId="12fc76b2-56cc-4afb-a08e-f050028c9ebb" providerId="ADAL" clId="{32AF5794-5048-4AB8-9ED5-4B1E560A5E5F}" dt="2022-03-29T06:29:27.354" v="4498" actId="478"/>
          <ac:spMkLst>
            <pc:docMk/>
            <pc:sldMk cId="155221936" sldId="626"/>
            <ac:spMk id="8" creationId="{80DC2BA2-F6EA-F240-A564-F621BA166D90}"/>
          </ac:spMkLst>
        </pc:spChg>
        <pc:spChg chg="add del">
          <ac:chgData name="Kiira Suoranta" userId="12fc76b2-56cc-4afb-a08e-f050028c9ebb" providerId="ADAL" clId="{32AF5794-5048-4AB8-9ED5-4B1E560A5E5F}" dt="2022-03-29T06:29:27.038" v="4496" actId="478"/>
          <ac:spMkLst>
            <pc:docMk/>
            <pc:sldMk cId="155221936" sldId="626"/>
            <ac:spMk id="11" creationId="{1709F0B2-85BC-1A4B-A032-F8043231EFAC}"/>
          </ac:spMkLst>
        </pc:spChg>
        <pc:spChg chg="add del">
          <ac:chgData name="Kiira Suoranta" userId="12fc76b2-56cc-4afb-a08e-f050028c9ebb" providerId="ADAL" clId="{32AF5794-5048-4AB8-9ED5-4B1E560A5E5F}" dt="2022-03-29T06:29:27.354" v="4498" actId="478"/>
          <ac:spMkLst>
            <pc:docMk/>
            <pc:sldMk cId="155221936" sldId="626"/>
            <ac:spMk id="15" creationId="{F5E89098-5BE0-824D-A877-2EFF7F13982D}"/>
          </ac:spMkLst>
        </pc:spChg>
        <pc:spChg chg="add del">
          <ac:chgData name="Kiira Suoranta" userId="12fc76b2-56cc-4afb-a08e-f050028c9ebb" providerId="ADAL" clId="{32AF5794-5048-4AB8-9ED5-4B1E560A5E5F}" dt="2022-03-29T06:29:27.354" v="4498" actId="478"/>
          <ac:spMkLst>
            <pc:docMk/>
            <pc:sldMk cId="155221936" sldId="626"/>
            <ac:spMk id="16" creationId="{DF5B6D8B-2200-6248-A237-94A99CD93473}"/>
          </ac:spMkLst>
        </pc:spChg>
        <pc:spChg chg="add del">
          <ac:chgData name="Kiira Suoranta" userId="12fc76b2-56cc-4afb-a08e-f050028c9ebb" providerId="ADAL" clId="{32AF5794-5048-4AB8-9ED5-4B1E560A5E5F}" dt="2022-03-29T06:29:27.354" v="4498" actId="478"/>
          <ac:spMkLst>
            <pc:docMk/>
            <pc:sldMk cId="155221936" sldId="626"/>
            <ac:spMk id="18" creationId="{88FC80FF-8835-9146-AD5D-D6C05E4B3323}"/>
          </ac:spMkLst>
        </pc:spChg>
        <pc:spChg chg="add del">
          <ac:chgData name="Kiira Suoranta" userId="12fc76b2-56cc-4afb-a08e-f050028c9ebb" providerId="ADAL" clId="{32AF5794-5048-4AB8-9ED5-4B1E560A5E5F}" dt="2022-03-29T06:29:27.354" v="4498" actId="478"/>
          <ac:spMkLst>
            <pc:docMk/>
            <pc:sldMk cId="155221936" sldId="626"/>
            <ac:spMk id="19" creationId="{97EE6102-2162-4B4B-B342-175F45C9BDF8}"/>
          </ac:spMkLst>
        </pc:spChg>
        <pc:spChg chg="add del">
          <ac:chgData name="Kiira Suoranta" userId="12fc76b2-56cc-4afb-a08e-f050028c9ebb" providerId="ADAL" clId="{32AF5794-5048-4AB8-9ED5-4B1E560A5E5F}" dt="2022-03-29T06:29:27.354" v="4498" actId="478"/>
          <ac:spMkLst>
            <pc:docMk/>
            <pc:sldMk cId="155221936" sldId="626"/>
            <ac:spMk id="20" creationId="{D18D81B7-8A7E-6D45-8A79-DF7826EBFCF3}"/>
          </ac:spMkLst>
        </pc:spChg>
        <pc:spChg chg="add del">
          <ac:chgData name="Kiira Suoranta" userId="12fc76b2-56cc-4afb-a08e-f050028c9ebb" providerId="ADAL" clId="{32AF5794-5048-4AB8-9ED5-4B1E560A5E5F}" dt="2022-03-29T06:29:27.354" v="4498" actId="478"/>
          <ac:spMkLst>
            <pc:docMk/>
            <pc:sldMk cId="155221936" sldId="626"/>
            <ac:spMk id="21" creationId="{8A4A5A5A-A3A7-D446-B891-17A46F4DE6B7}"/>
          </ac:spMkLst>
        </pc:spChg>
        <pc:spChg chg="add del">
          <ac:chgData name="Kiira Suoranta" userId="12fc76b2-56cc-4afb-a08e-f050028c9ebb" providerId="ADAL" clId="{32AF5794-5048-4AB8-9ED5-4B1E560A5E5F}" dt="2022-03-29T06:29:27.354" v="4498" actId="478"/>
          <ac:spMkLst>
            <pc:docMk/>
            <pc:sldMk cId="155221936" sldId="626"/>
            <ac:spMk id="25" creationId="{65ADF90A-7B50-504D-87FE-86A5CE3E1FB3}"/>
          </ac:spMkLst>
        </pc:spChg>
        <pc:spChg chg="add del">
          <ac:chgData name="Kiira Suoranta" userId="12fc76b2-56cc-4afb-a08e-f050028c9ebb" providerId="ADAL" clId="{32AF5794-5048-4AB8-9ED5-4B1E560A5E5F}" dt="2022-03-29T06:29:27.354" v="4498" actId="478"/>
          <ac:spMkLst>
            <pc:docMk/>
            <pc:sldMk cId="155221936" sldId="626"/>
            <ac:spMk id="26" creationId="{D1BD0266-03CE-5F49-98B0-EE9504102ECB}"/>
          </ac:spMkLst>
        </pc:spChg>
        <pc:spChg chg="mod">
          <ac:chgData name="Kiira Suoranta" userId="12fc76b2-56cc-4afb-a08e-f050028c9ebb" providerId="ADAL" clId="{32AF5794-5048-4AB8-9ED5-4B1E560A5E5F}" dt="2022-03-29T06:29:27.207" v="4497" actId="6549"/>
          <ac:spMkLst>
            <pc:docMk/>
            <pc:sldMk cId="155221936" sldId="626"/>
            <ac:spMk id="28" creationId="{2C47371A-7F17-1F46-89BC-88D9F1588299}"/>
          </ac:spMkLst>
        </pc:spChg>
        <pc:spChg chg="add del">
          <ac:chgData name="Kiira Suoranta" userId="12fc76b2-56cc-4afb-a08e-f050028c9ebb" providerId="ADAL" clId="{32AF5794-5048-4AB8-9ED5-4B1E560A5E5F}" dt="2022-03-29T06:29:27.354" v="4498" actId="478"/>
          <ac:spMkLst>
            <pc:docMk/>
            <pc:sldMk cId="155221936" sldId="626"/>
            <ac:spMk id="34" creationId="{BA75C9C2-A5F7-E747-84DF-959384280C6A}"/>
          </ac:spMkLst>
        </pc:spChg>
        <pc:spChg chg="add del">
          <ac:chgData name="Kiira Suoranta" userId="12fc76b2-56cc-4afb-a08e-f050028c9ebb" providerId="ADAL" clId="{32AF5794-5048-4AB8-9ED5-4B1E560A5E5F}" dt="2022-03-29T06:29:27.354" v="4498" actId="478"/>
          <ac:spMkLst>
            <pc:docMk/>
            <pc:sldMk cId="155221936" sldId="626"/>
            <ac:spMk id="35" creationId="{A9BF8F17-D2B1-894D-AB57-D7DFE5A897FC}"/>
          </ac:spMkLst>
        </pc:spChg>
        <pc:spChg chg="add del">
          <ac:chgData name="Kiira Suoranta" userId="12fc76b2-56cc-4afb-a08e-f050028c9ebb" providerId="ADAL" clId="{32AF5794-5048-4AB8-9ED5-4B1E560A5E5F}" dt="2022-03-29T06:29:27.354" v="4498" actId="478"/>
          <ac:spMkLst>
            <pc:docMk/>
            <pc:sldMk cId="155221936" sldId="626"/>
            <ac:spMk id="36" creationId="{9A99106B-B9AC-404B-B96A-E172D01837F6}"/>
          </ac:spMkLst>
        </pc:spChg>
        <pc:spChg chg="add del">
          <ac:chgData name="Kiira Suoranta" userId="12fc76b2-56cc-4afb-a08e-f050028c9ebb" providerId="ADAL" clId="{32AF5794-5048-4AB8-9ED5-4B1E560A5E5F}" dt="2022-03-29T06:29:27.354" v="4498" actId="478"/>
          <ac:spMkLst>
            <pc:docMk/>
            <pc:sldMk cId="155221936" sldId="626"/>
            <ac:spMk id="39" creationId="{7165D981-3481-7244-92FD-AD6E89D5E242}"/>
          </ac:spMkLst>
        </pc:spChg>
        <pc:spChg chg="add del">
          <ac:chgData name="Kiira Suoranta" userId="12fc76b2-56cc-4afb-a08e-f050028c9ebb" providerId="ADAL" clId="{32AF5794-5048-4AB8-9ED5-4B1E560A5E5F}" dt="2022-03-29T06:29:27.354" v="4498" actId="478"/>
          <ac:spMkLst>
            <pc:docMk/>
            <pc:sldMk cId="155221936" sldId="626"/>
            <ac:spMk id="40" creationId="{5EAD8CFF-F409-4F01-BCD2-14C9C10304F5}"/>
          </ac:spMkLst>
        </pc:spChg>
        <pc:spChg chg="add del">
          <ac:chgData name="Kiira Suoranta" userId="12fc76b2-56cc-4afb-a08e-f050028c9ebb" providerId="ADAL" clId="{32AF5794-5048-4AB8-9ED5-4B1E560A5E5F}" dt="2022-03-29T06:29:27.354" v="4498" actId="478"/>
          <ac:spMkLst>
            <pc:docMk/>
            <pc:sldMk cId="155221936" sldId="626"/>
            <ac:spMk id="41" creationId="{BEEAC9CC-61DE-4908-BA3A-E8AE9F258875}"/>
          </ac:spMkLst>
        </pc:spChg>
        <pc:spChg chg="add del">
          <ac:chgData name="Kiira Suoranta" userId="12fc76b2-56cc-4afb-a08e-f050028c9ebb" providerId="ADAL" clId="{32AF5794-5048-4AB8-9ED5-4B1E560A5E5F}" dt="2022-03-29T06:29:27.354" v="4498" actId="478"/>
          <ac:spMkLst>
            <pc:docMk/>
            <pc:sldMk cId="155221936" sldId="626"/>
            <ac:spMk id="43" creationId="{F5BB28DF-0067-48F6-A7C3-976CC5B19AB1}"/>
          </ac:spMkLst>
        </pc:spChg>
        <pc:spChg chg="add del">
          <ac:chgData name="Kiira Suoranta" userId="12fc76b2-56cc-4afb-a08e-f050028c9ebb" providerId="ADAL" clId="{32AF5794-5048-4AB8-9ED5-4B1E560A5E5F}" dt="2022-03-29T06:29:27.354" v="4498" actId="478"/>
          <ac:spMkLst>
            <pc:docMk/>
            <pc:sldMk cId="155221936" sldId="626"/>
            <ac:spMk id="44" creationId="{178C3C80-C38F-481C-96B0-F0F6777FB63C}"/>
          </ac:spMkLst>
        </pc:spChg>
        <pc:picChg chg="add del mod">
          <ac:chgData name="Kiira Suoranta" userId="12fc76b2-56cc-4afb-a08e-f050028c9ebb" providerId="ADAL" clId="{32AF5794-5048-4AB8-9ED5-4B1E560A5E5F}" dt="2022-03-29T06:29:27.677" v="4500" actId="1076"/>
          <ac:picMkLst>
            <pc:docMk/>
            <pc:sldMk cId="155221936" sldId="626"/>
            <ac:picMk id="30" creationId="{4E4F589E-E85D-464D-919A-79DA89BB0594}"/>
          </ac:picMkLst>
        </pc:picChg>
      </pc:sldChg>
      <pc:sldChg chg="addSp delSp modSp del mod ord modClrScheme modShow chgLayout">
        <pc:chgData name="Kiira Suoranta" userId="12fc76b2-56cc-4afb-a08e-f050028c9ebb" providerId="ADAL" clId="{32AF5794-5048-4AB8-9ED5-4B1E560A5E5F}" dt="2022-03-29T05:58:21.677" v="4195" actId="47"/>
        <pc:sldMkLst>
          <pc:docMk/>
          <pc:sldMk cId="764115679" sldId="1350"/>
        </pc:sldMkLst>
        <pc:spChg chg="mod ord">
          <ac:chgData name="Kiira Suoranta" userId="12fc76b2-56cc-4afb-a08e-f050028c9ebb" providerId="ADAL" clId="{32AF5794-5048-4AB8-9ED5-4B1E560A5E5F}" dt="2022-03-29T05:42:06.998" v="4104" actId="700"/>
          <ac:spMkLst>
            <pc:docMk/>
            <pc:sldMk cId="764115679" sldId="1350"/>
            <ac:spMk id="2" creationId="{1AC8FB88-D5AA-43D3-8F29-E5EE6C80938F}"/>
          </ac:spMkLst>
        </pc:spChg>
        <pc:spChg chg="mod">
          <ac:chgData name="Kiira Suoranta" userId="12fc76b2-56cc-4afb-a08e-f050028c9ebb" providerId="ADAL" clId="{32AF5794-5048-4AB8-9ED5-4B1E560A5E5F}" dt="2022-03-23T08:40:42.773" v="1464" actId="207"/>
          <ac:spMkLst>
            <pc:docMk/>
            <pc:sldMk cId="764115679" sldId="1350"/>
            <ac:spMk id="3" creationId="{6EFC8D94-64B8-47EA-99BA-16F904E68CEA}"/>
          </ac:spMkLst>
        </pc:spChg>
        <pc:spChg chg="del">
          <ac:chgData name="Kiira Suoranta" userId="12fc76b2-56cc-4afb-a08e-f050028c9ebb" providerId="ADAL" clId="{32AF5794-5048-4AB8-9ED5-4B1E560A5E5F}" dt="2022-03-24T06:38:54.069" v="2877" actId="478"/>
          <ac:spMkLst>
            <pc:docMk/>
            <pc:sldMk cId="764115679" sldId="1350"/>
            <ac:spMk id="4" creationId="{73D0F8B8-CCD6-6244-B3BD-55DC7B47C231}"/>
          </ac:spMkLst>
        </pc:spChg>
        <pc:spChg chg="del">
          <ac:chgData name="Kiira Suoranta" userId="12fc76b2-56cc-4afb-a08e-f050028c9ebb" providerId="ADAL" clId="{32AF5794-5048-4AB8-9ED5-4B1E560A5E5F}" dt="2022-03-23T08:28:18.275" v="1062" actId="478"/>
          <ac:spMkLst>
            <pc:docMk/>
            <pc:sldMk cId="764115679" sldId="1350"/>
            <ac:spMk id="5" creationId="{781246BE-0507-5547-B00C-4D4035BACA18}"/>
          </ac:spMkLst>
        </pc:spChg>
        <pc:spChg chg="del mod">
          <ac:chgData name="Kiira Suoranta" userId="12fc76b2-56cc-4afb-a08e-f050028c9ebb" providerId="ADAL" clId="{32AF5794-5048-4AB8-9ED5-4B1E560A5E5F}" dt="2022-03-23T08:28:33.902" v="1068" actId="478"/>
          <ac:spMkLst>
            <pc:docMk/>
            <pc:sldMk cId="764115679" sldId="1350"/>
            <ac:spMk id="7" creationId="{0BDB4342-1342-F749-B0AA-FEEBFC776A72}"/>
          </ac:spMkLst>
        </pc:spChg>
        <pc:picChg chg="add del mod">
          <ac:chgData name="Kiira Suoranta" userId="12fc76b2-56cc-4afb-a08e-f050028c9ebb" providerId="ADAL" clId="{32AF5794-5048-4AB8-9ED5-4B1E560A5E5F}" dt="2022-03-29T05:26:14.488" v="3803" actId="478"/>
          <ac:picMkLst>
            <pc:docMk/>
            <pc:sldMk cId="764115679" sldId="1350"/>
            <ac:picMk id="5" creationId="{F8384962-93C2-4916-926C-DB5F65A1EB40}"/>
          </ac:picMkLst>
        </pc:picChg>
        <pc:picChg chg="mod ord">
          <ac:chgData name="Kiira Suoranta" userId="12fc76b2-56cc-4afb-a08e-f050028c9ebb" providerId="ADAL" clId="{32AF5794-5048-4AB8-9ED5-4B1E560A5E5F}" dt="2022-03-23T08:48:24.618" v="1537" actId="167"/>
          <ac:picMkLst>
            <pc:docMk/>
            <pc:sldMk cId="764115679" sldId="1350"/>
            <ac:picMk id="12" creationId="{60C48305-BEF4-6949-A8AF-FDF4F550D52E}"/>
          </ac:picMkLst>
        </pc:picChg>
      </pc:sldChg>
      <pc:sldChg chg="addSp delSp modSp mod ord modShow">
        <pc:chgData name="Kiira Suoranta" userId="12fc76b2-56cc-4afb-a08e-f050028c9ebb" providerId="ADAL" clId="{32AF5794-5048-4AB8-9ED5-4B1E560A5E5F}" dt="2022-03-29T06:07:59.492" v="4256" actId="403"/>
        <pc:sldMkLst>
          <pc:docMk/>
          <pc:sldMk cId="2227702985" sldId="1351"/>
        </pc:sldMkLst>
        <pc:spChg chg="mod">
          <ac:chgData name="Kiira Suoranta" userId="12fc76b2-56cc-4afb-a08e-f050028c9ebb" providerId="ADAL" clId="{32AF5794-5048-4AB8-9ED5-4B1E560A5E5F}" dt="2022-03-29T06:07:59.492" v="4256" actId="403"/>
          <ac:spMkLst>
            <pc:docMk/>
            <pc:sldMk cId="2227702985" sldId="1351"/>
            <ac:spMk id="3" creationId="{E05548B0-90CC-4A5A-BF07-EE4E920EAF79}"/>
          </ac:spMkLst>
        </pc:spChg>
        <pc:spChg chg="del">
          <ac:chgData name="Kiira Suoranta" userId="12fc76b2-56cc-4afb-a08e-f050028c9ebb" providerId="ADAL" clId="{32AF5794-5048-4AB8-9ED5-4B1E560A5E5F}" dt="2022-03-24T06:38:49.815" v="2876" actId="478"/>
          <ac:spMkLst>
            <pc:docMk/>
            <pc:sldMk cId="2227702985" sldId="1351"/>
            <ac:spMk id="4" creationId="{CC6C049E-9464-7643-974B-11BFBD4EB932}"/>
          </ac:spMkLst>
        </pc:spChg>
        <pc:spChg chg="del mod">
          <ac:chgData name="Kiira Suoranta" userId="12fc76b2-56cc-4afb-a08e-f050028c9ebb" providerId="ADAL" clId="{32AF5794-5048-4AB8-9ED5-4B1E560A5E5F}" dt="2022-03-23T08:47:46.048" v="1532" actId="478"/>
          <ac:spMkLst>
            <pc:docMk/>
            <pc:sldMk cId="2227702985" sldId="1351"/>
            <ac:spMk id="6" creationId="{947C14F4-249B-674B-A573-87B02DBEBEED}"/>
          </ac:spMkLst>
        </pc:spChg>
        <pc:spChg chg="del mod">
          <ac:chgData name="Kiira Suoranta" userId="12fc76b2-56cc-4afb-a08e-f050028c9ebb" providerId="ADAL" clId="{32AF5794-5048-4AB8-9ED5-4B1E560A5E5F}" dt="2022-03-23T08:48:36.862" v="1540" actId="478"/>
          <ac:spMkLst>
            <pc:docMk/>
            <pc:sldMk cId="2227702985" sldId="1351"/>
            <ac:spMk id="7" creationId="{78B7DE98-AEC0-5D4A-9277-96EBE110DB8C}"/>
          </ac:spMkLst>
        </pc:spChg>
        <pc:spChg chg="del mod">
          <ac:chgData name="Kiira Suoranta" userId="12fc76b2-56cc-4afb-a08e-f050028c9ebb" providerId="ADAL" clId="{32AF5794-5048-4AB8-9ED5-4B1E560A5E5F}" dt="2022-03-23T08:48:53.135" v="1544" actId="478"/>
          <ac:spMkLst>
            <pc:docMk/>
            <pc:sldMk cId="2227702985" sldId="1351"/>
            <ac:spMk id="8" creationId="{1B4C9667-DEE0-454E-B3B1-23AF15695AA6}"/>
          </ac:spMkLst>
        </pc:spChg>
        <pc:picChg chg="add del mod modCrop">
          <ac:chgData name="Kiira Suoranta" userId="12fc76b2-56cc-4afb-a08e-f050028c9ebb" providerId="ADAL" clId="{32AF5794-5048-4AB8-9ED5-4B1E560A5E5F}" dt="2022-03-29T05:56:02.831" v="4160" actId="478"/>
          <ac:picMkLst>
            <pc:docMk/>
            <pc:sldMk cId="2227702985" sldId="1351"/>
            <ac:picMk id="5" creationId="{461ED88C-496C-4B2F-AE05-FBB9336A9F2E}"/>
          </ac:picMkLst>
        </pc:picChg>
        <pc:picChg chg="add mod">
          <ac:chgData name="Kiira Suoranta" userId="12fc76b2-56cc-4afb-a08e-f050028c9ebb" providerId="ADAL" clId="{32AF5794-5048-4AB8-9ED5-4B1E560A5E5F}" dt="2022-03-29T05:53:43.389" v="4145" actId="1076"/>
          <ac:picMkLst>
            <pc:docMk/>
            <pc:sldMk cId="2227702985" sldId="1351"/>
            <ac:picMk id="7" creationId="{02B7DC25-797C-4E35-A9BB-93008F8D5E6D}"/>
          </ac:picMkLst>
        </pc:picChg>
        <pc:picChg chg="add mod">
          <ac:chgData name="Kiira Suoranta" userId="12fc76b2-56cc-4afb-a08e-f050028c9ebb" providerId="ADAL" clId="{32AF5794-5048-4AB8-9ED5-4B1E560A5E5F}" dt="2022-03-29T05:55:02.401" v="4154" actId="1076"/>
          <ac:picMkLst>
            <pc:docMk/>
            <pc:sldMk cId="2227702985" sldId="1351"/>
            <ac:picMk id="10" creationId="{6EA2C35D-3F7F-405B-B53A-22D3F027C6F5}"/>
          </ac:picMkLst>
        </pc:picChg>
        <pc:picChg chg="del">
          <ac:chgData name="Kiira Suoranta" userId="12fc76b2-56cc-4afb-a08e-f050028c9ebb" providerId="ADAL" clId="{32AF5794-5048-4AB8-9ED5-4B1E560A5E5F}" dt="2022-03-29T05:52:07.344" v="4135" actId="478"/>
          <ac:picMkLst>
            <pc:docMk/>
            <pc:sldMk cId="2227702985" sldId="1351"/>
            <ac:picMk id="12" creationId="{44102585-0367-3149-97ED-6C59CC8BABA1}"/>
          </ac:picMkLst>
        </pc:picChg>
        <pc:picChg chg="add mod">
          <ac:chgData name="Kiira Suoranta" userId="12fc76b2-56cc-4afb-a08e-f050028c9ebb" providerId="ADAL" clId="{32AF5794-5048-4AB8-9ED5-4B1E560A5E5F}" dt="2022-03-29T05:56:30.072" v="4165" actId="1076"/>
          <ac:picMkLst>
            <pc:docMk/>
            <pc:sldMk cId="2227702985" sldId="1351"/>
            <ac:picMk id="13" creationId="{8E049910-DCCF-49C8-BE64-35B7545D26FA}"/>
          </ac:picMkLst>
        </pc:picChg>
      </pc:sldChg>
      <pc:sldChg chg="addSp delSp modSp del mod ord modShow">
        <pc:chgData name="Kiira Suoranta" userId="12fc76b2-56cc-4afb-a08e-f050028c9ebb" providerId="ADAL" clId="{32AF5794-5048-4AB8-9ED5-4B1E560A5E5F}" dt="2022-03-29T06:17:49.987" v="4300" actId="47"/>
        <pc:sldMkLst>
          <pc:docMk/>
          <pc:sldMk cId="3993717212" sldId="1352"/>
        </pc:sldMkLst>
        <pc:spChg chg="mod">
          <ac:chgData name="Kiira Suoranta" userId="12fc76b2-56cc-4afb-a08e-f050028c9ebb" providerId="ADAL" clId="{32AF5794-5048-4AB8-9ED5-4B1E560A5E5F}" dt="2022-03-23T11:06:39.050" v="2140"/>
          <ac:spMkLst>
            <pc:docMk/>
            <pc:sldMk cId="3993717212" sldId="1352"/>
            <ac:spMk id="2" creationId="{054AEC5C-8478-43F0-9A85-C07DFD93219B}"/>
          </ac:spMkLst>
        </pc:spChg>
        <pc:spChg chg="mod">
          <ac:chgData name="Kiira Suoranta" userId="12fc76b2-56cc-4afb-a08e-f050028c9ebb" providerId="ADAL" clId="{32AF5794-5048-4AB8-9ED5-4B1E560A5E5F}" dt="2022-03-23T08:47:26.110" v="1529" actId="207"/>
          <ac:spMkLst>
            <pc:docMk/>
            <pc:sldMk cId="3993717212" sldId="1352"/>
            <ac:spMk id="3" creationId="{D30C4CA9-9888-4422-A39D-673F96AB4970}"/>
          </ac:spMkLst>
        </pc:spChg>
        <pc:spChg chg="del mod">
          <ac:chgData name="Kiira Suoranta" userId="12fc76b2-56cc-4afb-a08e-f050028c9ebb" providerId="ADAL" clId="{32AF5794-5048-4AB8-9ED5-4B1E560A5E5F}" dt="2022-03-24T06:38:44.766" v="2875" actId="478"/>
          <ac:spMkLst>
            <pc:docMk/>
            <pc:sldMk cId="3993717212" sldId="1352"/>
            <ac:spMk id="4" creationId="{EBCE7068-3989-894B-A7D6-DA415C5869A7}"/>
          </ac:spMkLst>
        </pc:spChg>
        <pc:spChg chg="add del mod">
          <ac:chgData name="Kiira Suoranta" userId="12fc76b2-56cc-4afb-a08e-f050028c9ebb" providerId="ADAL" clId="{32AF5794-5048-4AB8-9ED5-4B1E560A5E5F}" dt="2022-03-23T11:06:39.050" v="2140"/>
          <ac:spMkLst>
            <pc:docMk/>
            <pc:sldMk cId="3993717212" sldId="1352"/>
            <ac:spMk id="5" creationId="{88C332F0-094B-426F-9F4F-8DCD7ADF9F9F}"/>
          </ac:spMkLst>
        </pc:spChg>
        <pc:spChg chg="add del mod">
          <ac:chgData name="Kiira Suoranta" userId="12fc76b2-56cc-4afb-a08e-f050028c9ebb" providerId="ADAL" clId="{32AF5794-5048-4AB8-9ED5-4B1E560A5E5F}" dt="2022-03-23T11:06:39.050" v="2140"/>
          <ac:spMkLst>
            <pc:docMk/>
            <pc:sldMk cId="3993717212" sldId="1352"/>
            <ac:spMk id="8" creationId="{709C8BAE-0B41-4B7C-A5F1-B2D54188A1DE}"/>
          </ac:spMkLst>
        </pc:spChg>
        <pc:picChg chg="mod ord">
          <ac:chgData name="Kiira Suoranta" userId="12fc76b2-56cc-4afb-a08e-f050028c9ebb" providerId="ADAL" clId="{32AF5794-5048-4AB8-9ED5-4B1E560A5E5F}" dt="2022-03-23T08:44:57.212" v="1480" actId="167"/>
          <ac:picMkLst>
            <pc:docMk/>
            <pc:sldMk cId="3993717212" sldId="1352"/>
            <ac:picMk id="7" creationId="{2EBF1F85-1202-1D4F-8AFE-E5A7EA7E1449}"/>
          </ac:picMkLst>
        </pc:picChg>
      </pc:sldChg>
      <pc:sldChg chg="addSp delSp modSp del mod ord modShow">
        <pc:chgData name="Kiira Suoranta" userId="12fc76b2-56cc-4afb-a08e-f050028c9ebb" providerId="ADAL" clId="{32AF5794-5048-4AB8-9ED5-4B1E560A5E5F}" dt="2022-03-24T08:38:50.380" v="2913" actId="47"/>
        <pc:sldMkLst>
          <pc:docMk/>
          <pc:sldMk cId="2093824500" sldId="1354"/>
        </pc:sldMkLst>
        <pc:spChg chg="mod">
          <ac:chgData name="Kiira Suoranta" userId="12fc76b2-56cc-4afb-a08e-f050028c9ebb" providerId="ADAL" clId="{32AF5794-5048-4AB8-9ED5-4B1E560A5E5F}" dt="2022-03-23T11:27:35.294" v="2343" actId="403"/>
          <ac:spMkLst>
            <pc:docMk/>
            <pc:sldMk cId="2093824500" sldId="1354"/>
            <ac:spMk id="2" creationId="{5A082C7B-D43C-5343-B029-0A870AC08663}"/>
          </ac:spMkLst>
        </pc:spChg>
        <pc:spChg chg="add del mod">
          <ac:chgData name="Kiira Suoranta" userId="12fc76b2-56cc-4afb-a08e-f050028c9ebb" providerId="ADAL" clId="{32AF5794-5048-4AB8-9ED5-4B1E560A5E5F}" dt="2022-03-23T09:28:22.414" v="2138" actId="478"/>
          <ac:spMkLst>
            <pc:docMk/>
            <pc:sldMk cId="2093824500" sldId="1354"/>
            <ac:spMk id="3" creationId="{82E7A1D3-AA1C-4D74-AAF8-11C443627228}"/>
          </ac:spMkLst>
        </pc:spChg>
        <pc:spChg chg="add del mod">
          <ac:chgData name="Kiira Suoranta" userId="12fc76b2-56cc-4afb-a08e-f050028c9ebb" providerId="ADAL" clId="{32AF5794-5048-4AB8-9ED5-4B1E560A5E5F}" dt="2022-03-23T11:08:20.033" v="2221" actId="478"/>
          <ac:spMkLst>
            <pc:docMk/>
            <pc:sldMk cId="2093824500" sldId="1354"/>
            <ac:spMk id="3" creationId="{D779FF78-1592-4F83-891A-96FFEF35C090}"/>
          </ac:spMkLst>
        </pc:spChg>
        <pc:spChg chg="mod">
          <ac:chgData name="Kiira Suoranta" userId="12fc76b2-56cc-4afb-a08e-f050028c9ebb" providerId="ADAL" clId="{32AF5794-5048-4AB8-9ED5-4B1E560A5E5F}" dt="2022-03-23T12:10:26.031" v="2540" actId="1076"/>
          <ac:spMkLst>
            <pc:docMk/>
            <pc:sldMk cId="2093824500" sldId="1354"/>
            <ac:spMk id="7" creationId="{CE894CDD-A66E-9F4B-BA12-DB1617C9D6CF}"/>
          </ac:spMkLst>
        </pc:spChg>
        <pc:spChg chg="add del">
          <ac:chgData name="Kiira Suoranta" userId="12fc76b2-56cc-4afb-a08e-f050028c9ebb" providerId="ADAL" clId="{32AF5794-5048-4AB8-9ED5-4B1E560A5E5F}" dt="2022-03-23T11:13:02.357" v="2241" actId="478"/>
          <ac:spMkLst>
            <pc:docMk/>
            <pc:sldMk cId="2093824500" sldId="1354"/>
            <ac:spMk id="10" creationId="{8255F199-8D71-450E-9365-AB49FD1AC1AA}"/>
          </ac:spMkLst>
        </pc:spChg>
        <pc:spChg chg="add del mod">
          <ac:chgData name="Kiira Suoranta" userId="12fc76b2-56cc-4afb-a08e-f050028c9ebb" providerId="ADAL" clId="{32AF5794-5048-4AB8-9ED5-4B1E560A5E5F}" dt="2022-03-23T11:17:18.334" v="2257" actId="11529"/>
          <ac:spMkLst>
            <pc:docMk/>
            <pc:sldMk cId="2093824500" sldId="1354"/>
            <ac:spMk id="14" creationId="{7F05A5BA-CF74-49B4-993D-4EC6FF17ECE4}"/>
          </ac:spMkLst>
        </pc:spChg>
        <pc:spChg chg="add del mod">
          <ac:chgData name="Kiira Suoranta" userId="12fc76b2-56cc-4afb-a08e-f050028c9ebb" providerId="ADAL" clId="{32AF5794-5048-4AB8-9ED5-4B1E560A5E5F}" dt="2022-03-23T11:21:36.563" v="2292" actId="478"/>
          <ac:spMkLst>
            <pc:docMk/>
            <pc:sldMk cId="2093824500" sldId="1354"/>
            <ac:spMk id="21" creationId="{84FE353A-92D9-4EE1-B483-508D2E574DD4}"/>
          </ac:spMkLst>
        </pc:spChg>
        <pc:spChg chg="add del mod">
          <ac:chgData name="Kiira Suoranta" userId="12fc76b2-56cc-4afb-a08e-f050028c9ebb" providerId="ADAL" clId="{32AF5794-5048-4AB8-9ED5-4B1E560A5E5F}" dt="2022-03-23T11:21:36.577" v="2294"/>
          <ac:spMkLst>
            <pc:docMk/>
            <pc:sldMk cId="2093824500" sldId="1354"/>
            <ac:spMk id="22" creationId="{7D6F1DC1-48C2-4A4D-96A5-EE428865CFCE}"/>
          </ac:spMkLst>
        </pc:spChg>
        <pc:spChg chg="add mod">
          <ac:chgData name="Kiira Suoranta" userId="12fc76b2-56cc-4afb-a08e-f050028c9ebb" providerId="ADAL" clId="{32AF5794-5048-4AB8-9ED5-4B1E560A5E5F}" dt="2022-03-23T12:40:29.027" v="2623" actId="1076"/>
          <ac:spMkLst>
            <pc:docMk/>
            <pc:sldMk cId="2093824500" sldId="1354"/>
            <ac:spMk id="23" creationId="{9F9CA75B-97D1-41E3-AB87-8146E61EB4F6}"/>
          </ac:spMkLst>
        </pc:spChg>
        <pc:spChg chg="add mod">
          <ac:chgData name="Kiira Suoranta" userId="12fc76b2-56cc-4afb-a08e-f050028c9ebb" providerId="ADAL" clId="{32AF5794-5048-4AB8-9ED5-4B1E560A5E5F}" dt="2022-03-23T12:28:10.889" v="2549" actId="122"/>
          <ac:spMkLst>
            <pc:docMk/>
            <pc:sldMk cId="2093824500" sldId="1354"/>
            <ac:spMk id="24" creationId="{D62E8358-22B1-464C-86AE-6344AC403CFA}"/>
          </ac:spMkLst>
        </pc:spChg>
        <pc:spChg chg="add mod">
          <ac:chgData name="Kiira Suoranta" userId="12fc76b2-56cc-4afb-a08e-f050028c9ebb" providerId="ADAL" clId="{32AF5794-5048-4AB8-9ED5-4B1E560A5E5F}" dt="2022-03-23T12:40:17.242" v="2622" actId="1076"/>
          <ac:spMkLst>
            <pc:docMk/>
            <pc:sldMk cId="2093824500" sldId="1354"/>
            <ac:spMk id="25" creationId="{A8FE9A5C-78C3-410A-8620-DAE75C506759}"/>
          </ac:spMkLst>
        </pc:spChg>
        <pc:grpChg chg="del">
          <ac:chgData name="Kiira Suoranta" userId="12fc76b2-56cc-4afb-a08e-f050028c9ebb" providerId="ADAL" clId="{32AF5794-5048-4AB8-9ED5-4B1E560A5E5F}" dt="2022-03-23T11:07:20.208" v="2144" actId="478"/>
          <ac:grpSpMkLst>
            <pc:docMk/>
            <pc:sldMk cId="2093824500" sldId="1354"/>
            <ac:grpSpMk id="8" creationId="{BEF37A68-C3F0-A848-AD5F-F44222B00F14}"/>
          </ac:grpSpMkLst>
        </pc:grpChg>
        <pc:picChg chg="mod">
          <ac:chgData name="Kiira Suoranta" userId="12fc76b2-56cc-4afb-a08e-f050028c9ebb" providerId="ADAL" clId="{32AF5794-5048-4AB8-9ED5-4B1E560A5E5F}" dt="2022-03-23T08:18:21.594" v="983" actId="1440"/>
          <ac:picMkLst>
            <pc:docMk/>
            <pc:sldMk cId="2093824500" sldId="1354"/>
            <ac:picMk id="5" creationId="{4910B7FC-09B2-42FD-AED9-100F2C092428}"/>
          </ac:picMkLst>
        </pc:picChg>
        <pc:picChg chg="add del mod">
          <ac:chgData name="Kiira Suoranta" userId="12fc76b2-56cc-4afb-a08e-f050028c9ebb" providerId="ADAL" clId="{32AF5794-5048-4AB8-9ED5-4B1E560A5E5F}" dt="2022-03-23T11:12:49.134" v="2239" actId="478"/>
          <ac:picMkLst>
            <pc:docMk/>
            <pc:sldMk cId="2093824500" sldId="1354"/>
            <ac:picMk id="6" creationId="{A45F7034-FDBB-4672-95CE-5B4990BB45A2}"/>
          </ac:picMkLst>
        </pc:picChg>
        <pc:picChg chg="mod">
          <ac:chgData name="Kiira Suoranta" userId="12fc76b2-56cc-4afb-a08e-f050028c9ebb" providerId="ADAL" clId="{32AF5794-5048-4AB8-9ED5-4B1E560A5E5F}" dt="2022-03-23T11:27:35.294" v="2343" actId="403"/>
          <ac:picMkLst>
            <pc:docMk/>
            <pc:sldMk cId="2093824500" sldId="1354"/>
            <ac:picMk id="9" creationId="{C5CB2B5C-23E1-954A-ABDF-4B570AC16228}"/>
          </ac:picMkLst>
        </pc:picChg>
        <pc:picChg chg="mod">
          <ac:chgData name="Kiira Suoranta" userId="12fc76b2-56cc-4afb-a08e-f050028c9ebb" providerId="ADAL" clId="{32AF5794-5048-4AB8-9ED5-4B1E560A5E5F}" dt="2022-03-23T08:18:15.820" v="982" actId="1440"/>
          <ac:picMkLst>
            <pc:docMk/>
            <pc:sldMk cId="2093824500" sldId="1354"/>
            <ac:picMk id="11" creationId="{4BC5B682-65FD-4E57-B782-CF47A095B0DC}"/>
          </ac:picMkLst>
        </pc:picChg>
        <pc:picChg chg="add del mod">
          <ac:chgData name="Kiira Suoranta" userId="12fc76b2-56cc-4afb-a08e-f050028c9ebb" providerId="ADAL" clId="{32AF5794-5048-4AB8-9ED5-4B1E560A5E5F}" dt="2022-03-23T11:18:28.443" v="2277" actId="478"/>
          <ac:picMkLst>
            <pc:docMk/>
            <pc:sldMk cId="2093824500" sldId="1354"/>
            <ac:picMk id="13" creationId="{4A02C4C9-A64A-4372-AEF1-6167E00D5265}"/>
          </ac:picMkLst>
        </pc:picChg>
        <pc:picChg chg="add del mod">
          <ac:chgData name="Kiira Suoranta" userId="12fc76b2-56cc-4afb-a08e-f050028c9ebb" providerId="ADAL" clId="{32AF5794-5048-4AB8-9ED5-4B1E560A5E5F}" dt="2022-03-23T11:18:27.864" v="2276" actId="478"/>
          <ac:picMkLst>
            <pc:docMk/>
            <pc:sldMk cId="2093824500" sldId="1354"/>
            <ac:picMk id="15" creationId="{86C209A6-BD1D-428A-BC52-F341AF0D3528}"/>
          </ac:picMkLst>
        </pc:picChg>
        <pc:picChg chg="add del mod">
          <ac:chgData name="Kiira Suoranta" userId="12fc76b2-56cc-4afb-a08e-f050028c9ebb" providerId="ADAL" clId="{32AF5794-5048-4AB8-9ED5-4B1E560A5E5F}" dt="2022-03-23T12:06:17.301" v="2500" actId="478"/>
          <ac:picMkLst>
            <pc:docMk/>
            <pc:sldMk cId="2093824500" sldId="1354"/>
            <ac:picMk id="16" creationId="{09126ED4-A243-4494-A96A-475EED7CE102}"/>
          </ac:picMkLst>
        </pc:picChg>
        <pc:picChg chg="add del mod">
          <ac:chgData name="Kiira Suoranta" userId="12fc76b2-56cc-4afb-a08e-f050028c9ebb" providerId="ADAL" clId="{32AF5794-5048-4AB8-9ED5-4B1E560A5E5F}" dt="2022-03-23T11:18:36.518" v="2283"/>
          <ac:picMkLst>
            <pc:docMk/>
            <pc:sldMk cId="2093824500" sldId="1354"/>
            <ac:picMk id="17" creationId="{2F287BCC-100C-460D-BBF7-967F3D9AD2F6}"/>
          </ac:picMkLst>
        </pc:picChg>
        <pc:picChg chg="add del mod">
          <ac:chgData name="Kiira Suoranta" userId="12fc76b2-56cc-4afb-a08e-f050028c9ebb" providerId="ADAL" clId="{32AF5794-5048-4AB8-9ED5-4B1E560A5E5F}" dt="2022-03-23T11:18:36.274" v="2282"/>
          <ac:picMkLst>
            <pc:docMk/>
            <pc:sldMk cId="2093824500" sldId="1354"/>
            <ac:picMk id="18" creationId="{AF1DA402-7240-45F1-8931-406F0A518C4D}"/>
          </ac:picMkLst>
        </pc:picChg>
        <pc:picChg chg="add del mod">
          <ac:chgData name="Kiira Suoranta" userId="12fc76b2-56cc-4afb-a08e-f050028c9ebb" providerId="ADAL" clId="{32AF5794-5048-4AB8-9ED5-4B1E560A5E5F}" dt="2022-03-23T12:03:52.651" v="2472" actId="478"/>
          <ac:picMkLst>
            <pc:docMk/>
            <pc:sldMk cId="2093824500" sldId="1354"/>
            <ac:picMk id="19" creationId="{8C854EB8-D73A-4B6A-B199-979DFC20E188}"/>
          </ac:picMkLst>
        </pc:picChg>
        <pc:picChg chg="add del mod">
          <ac:chgData name="Kiira Suoranta" userId="12fc76b2-56cc-4afb-a08e-f050028c9ebb" providerId="ADAL" clId="{32AF5794-5048-4AB8-9ED5-4B1E560A5E5F}" dt="2022-03-23T12:03:53.346" v="2473" actId="478"/>
          <ac:picMkLst>
            <pc:docMk/>
            <pc:sldMk cId="2093824500" sldId="1354"/>
            <ac:picMk id="20" creationId="{E093EFAD-32C1-4731-9362-2977A6FD34E6}"/>
          </ac:picMkLst>
        </pc:picChg>
        <pc:picChg chg="add del mod">
          <ac:chgData name="Kiira Suoranta" userId="12fc76b2-56cc-4afb-a08e-f050028c9ebb" providerId="ADAL" clId="{32AF5794-5048-4AB8-9ED5-4B1E560A5E5F}" dt="2022-03-23T12:05:11.552" v="2489" actId="478"/>
          <ac:picMkLst>
            <pc:docMk/>
            <pc:sldMk cId="2093824500" sldId="1354"/>
            <ac:picMk id="26" creationId="{63797317-31EC-4AC9-B167-0F38700602D8}"/>
          </ac:picMkLst>
        </pc:picChg>
        <pc:picChg chg="add del mod">
          <ac:chgData name="Kiira Suoranta" userId="12fc76b2-56cc-4afb-a08e-f050028c9ebb" providerId="ADAL" clId="{32AF5794-5048-4AB8-9ED5-4B1E560A5E5F}" dt="2022-03-23T12:05:12.247" v="2490" actId="478"/>
          <ac:picMkLst>
            <pc:docMk/>
            <pc:sldMk cId="2093824500" sldId="1354"/>
            <ac:picMk id="27" creationId="{0CA881FE-FDCD-4B54-A906-8DCE50DF2A17}"/>
          </ac:picMkLst>
        </pc:picChg>
        <pc:picChg chg="add del mod">
          <ac:chgData name="Kiira Suoranta" userId="12fc76b2-56cc-4afb-a08e-f050028c9ebb" providerId="ADAL" clId="{32AF5794-5048-4AB8-9ED5-4B1E560A5E5F}" dt="2022-03-23T12:38:28.414" v="2584" actId="478"/>
          <ac:picMkLst>
            <pc:docMk/>
            <pc:sldMk cId="2093824500" sldId="1354"/>
            <ac:picMk id="28" creationId="{7BC93474-E7B5-4F2C-A0E4-4CA027F82157}"/>
          </ac:picMkLst>
        </pc:picChg>
        <pc:picChg chg="add del mod">
          <ac:chgData name="Kiira Suoranta" userId="12fc76b2-56cc-4afb-a08e-f050028c9ebb" providerId="ADAL" clId="{32AF5794-5048-4AB8-9ED5-4B1E560A5E5F}" dt="2022-03-23T12:32:09.652" v="2561" actId="478"/>
          <ac:picMkLst>
            <pc:docMk/>
            <pc:sldMk cId="2093824500" sldId="1354"/>
            <ac:picMk id="29" creationId="{BD03185A-DF84-4E57-89EE-62D0B57F9977}"/>
          </ac:picMkLst>
        </pc:picChg>
        <pc:picChg chg="add mod">
          <ac:chgData name="Kiira Suoranta" userId="12fc76b2-56cc-4afb-a08e-f050028c9ebb" providerId="ADAL" clId="{32AF5794-5048-4AB8-9ED5-4B1E560A5E5F}" dt="2022-03-23T12:06:47.420" v="2506" actId="1076"/>
          <ac:picMkLst>
            <pc:docMk/>
            <pc:sldMk cId="2093824500" sldId="1354"/>
            <ac:picMk id="30" creationId="{D547B393-8F19-4BE2-9053-7AFAAF057DE0}"/>
          </ac:picMkLst>
        </pc:picChg>
        <pc:picChg chg="add mod modCrop">
          <ac:chgData name="Kiira Suoranta" userId="12fc76b2-56cc-4afb-a08e-f050028c9ebb" providerId="ADAL" clId="{32AF5794-5048-4AB8-9ED5-4B1E560A5E5F}" dt="2022-03-23T12:32:16.070" v="2562" actId="1076"/>
          <ac:picMkLst>
            <pc:docMk/>
            <pc:sldMk cId="2093824500" sldId="1354"/>
            <ac:picMk id="32" creationId="{5D6EDCA3-0329-4D93-9CDA-590B516D1DD2}"/>
          </ac:picMkLst>
        </pc:picChg>
        <pc:picChg chg="add mod modCrop">
          <ac:chgData name="Kiira Suoranta" userId="12fc76b2-56cc-4afb-a08e-f050028c9ebb" providerId="ADAL" clId="{32AF5794-5048-4AB8-9ED5-4B1E560A5E5F}" dt="2022-03-23T12:38:35.837" v="2585" actId="1076"/>
          <ac:picMkLst>
            <pc:docMk/>
            <pc:sldMk cId="2093824500" sldId="1354"/>
            <ac:picMk id="34" creationId="{4BC0FD39-551E-4A0E-9F12-91209B1FA390}"/>
          </ac:picMkLst>
        </pc:picChg>
      </pc:sldChg>
      <pc:sldChg chg="addSp delSp modSp del mod ord">
        <pc:chgData name="Kiira Suoranta" userId="12fc76b2-56cc-4afb-a08e-f050028c9ebb" providerId="ADAL" clId="{32AF5794-5048-4AB8-9ED5-4B1E560A5E5F}" dt="2022-03-23T08:50:41.741" v="1571" actId="47"/>
        <pc:sldMkLst>
          <pc:docMk/>
          <pc:sldMk cId="2862845719" sldId="1355"/>
        </pc:sldMkLst>
        <pc:picChg chg="add del mod">
          <ac:chgData name="Kiira Suoranta" userId="12fc76b2-56cc-4afb-a08e-f050028c9ebb" providerId="ADAL" clId="{32AF5794-5048-4AB8-9ED5-4B1E560A5E5F}" dt="2022-03-23T08:50:30.209" v="1570" actId="478"/>
          <ac:picMkLst>
            <pc:docMk/>
            <pc:sldMk cId="2862845719" sldId="1355"/>
            <ac:picMk id="4" creationId="{AEC32486-575B-443A-877A-D3DA5D90BA99}"/>
          </ac:picMkLst>
        </pc:picChg>
      </pc:sldChg>
      <pc:sldChg chg="del ord">
        <pc:chgData name="Kiira Suoranta" userId="12fc76b2-56cc-4afb-a08e-f050028c9ebb" providerId="ADAL" clId="{32AF5794-5048-4AB8-9ED5-4B1E560A5E5F}" dt="2022-03-23T08:50:54.680" v="1572" actId="47"/>
        <pc:sldMkLst>
          <pc:docMk/>
          <pc:sldMk cId="3253265069" sldId="1356"/>
        </pc:sldMkLst>
      </pc:sldChg>
      <pc:sldChg chg="delSp modSp add del mod ord">
        <pc:chgData name="Kiira Suoranta" userId="12fc76b2-56cc-4afb-a08e-f050028c9ebb" providerId="ADAL" clId="{32AF5794-5048-4AB8-9ED5-4B1E560A5E5F}" dt="2022-03-23T09:07:37.682" v="1910" actId="47"/>
        <pc:sldMkLst>
          <pc:docMk/>
          <pc:sldMk cId="3789791546" sldId="1357"/>
        </pc:sldMkLst>
        <pc:spChg chg="mod">
          <ac:chgData name="Kiira Suoranta" userId="12fc76b2-56cc-4afb-a08e-f050028c9ebb" providerId="ADAL" clId="{32AF5794-5048-4AB8-9ED5-4B1E560A5E5F}" dt="2022-03-23T08:55:10.843" v="1709" actId="20577"/>
          <ac:spMkLst>
            <pc:docMk/>
            <pc:sldMk cId="3789791546" sldId="1357"/>
            <ac:spMk id="2" creationId="{46134443-D43B-40B4-A7F9-74D5A1A7023B}"/>
          </ac:spMkLst>
        </pc:spChg>
        <pc:spChg chg="del mod">
          <ac:chgData name="Kiira Suoranta" userId="12fc76b2-56cc-4afb-a08e-f050028c9ebb" providerId="ADAL" clId="{32AF5794-5048-4AB8-9ED5-4B1E560A5E5F}" dt="2022-03-23T09:05:54.587" v="1865"/>
          <ac:spMkLst>
            <pc:docMk/>
            <pc:sldMk cId="3789791546" sldId="1357"/>
            <ac:spMk id="4" creationId="{9F9DA66A-0C1C-4B6C-A06B-AC76A9A30C3B}"/>
          </ac:spMkLst>
        </pc:spChg>
      </pc:sldChg>
      <pc:sldChg chg="delSp modSp add del mod ord">
        <pc:chgData name="Kiira Suoranta" userId="12fc76b2-56cc-4afb-a08e-f050028c9ebb" providerId="ADAL" clId="{32AF5794-5048-4AB8-9ED5-4B1E560A5E5F}" dt="2022-03-28T12:34:36.136" v="3755" actId="47"/>
        <pc:sldMkLst>
          <pc:docMk/>
          <pc:sldMk cId="1626335225" sldId="1358"/>
        </pc:sldMkLst>
        <pc:spChg chg="mod">
          <ac:chgData name="Kiira Suoranta" userId="12fc76b2-56cc-4afb-a08e-f050028c9ebb" providerId="ADAL" clId="{32AF5794-5048-4AB8-9ED5-4B1E560A5E5F}" dt="2022-03-23T09:06:02.139" v="1897" actId="20577"/>
          <ac:spMkLst>
            <pc:docMk/>
            <pc:sldMk cId="1626335225" sldId="1358"/>
            <ac:spMk id="3" creationId="{56BF0A67-EAE8-1243-A260-15B1380E44DC}"/>
          </ac:spMkLst>
        </pc:spChg>
        <pc:spChg chg="mod">
          <ac:chgData name="Kiira Suoranta" userId="12fc76b2-56cc-4afb-a08e-f050028c9ebb" providerId="ADAL" clId="{32AF5794-5048-4AB8-9ED5-4B1E560A5E5F}" dt="2022-03-23T11:58:09.481" v="2426" actId="20577"/>
          <ac:spMkLst>
            <pc:docMk/>
            <pc:sldMk cId="1626335225" sldId="1358"/>
            <ac:spMk id="5" creationId="{02FE76EA-022D-4842-91F0-DFB156710D51}"/>
          </ac:spMkLst>
        </pc:spChg>
        <pc:spChg chg="del mod">
          <ac:chgData name="Kiira Suoranta" userId="12fc76b2-56cc-4afb-a08e-f050028c9ebb" providerId="ADAL" clId="{32AF5794-5048-4AB8-9ED5-4B1E560A5E5F}" dt="2022-03-23T09:07:55.794" v="1912" actId="478"/>
          <ac:spMkLst>
            <pc:docMk/>
            <pc:sldMk cId="1626335225" sldId="1358"/>
            <ac:spMk id="11" creationId="{A68E7DD0-AC0D-3446-A1FE-747254F3D2E8}"/>
          </ac:spMkLst>
        </pc:spChg>
        <pc:picChg chg="ord">
          <ac:chgData name="Kiira Suoranta" userId="12fc76b2-56cc-4afb-a08e-f050028c9ebb" providerId="ADAL" clId="{32AF5794-5048-4AB8-9ED5-4B1E560A5E5F}" dt="2022-03-24T06:38:15.858" v="2870" actId="167"/>
          <ac:picMkLst>
            <pc:docMk/>
            <pc:sldMk cId="1626335225" sldId="1358"/>
            <ac:picMk id="9" creationId="{DE9C2488-822B-8344-97F5-C485C16E0F52}"/>
          </ac:picMkLst>
        </pc:picChg>
      </pc:sldChg>
      <pc:sldChg chg="new del">
        <pc:chgData name="Kiira Suoranta" userId="12fc76b2-56cc-4afb-a08e-f050028c9ebb" providerId="ADAL" clId="{32AF5794-5048-4AB8-9ED5-4B1E560A5E5F}" dt="2022-03-23T11:07:16.490" v="2143" actId="47"/>
        <pc:sldMkLst>
          <pc:docMk/>
          <pc:sldMk cId="203646025" sldId="1359"/>
        </pc:sldMkLst>
      </pc:sldChg>
      <pc:sldChg chg="addSp delSp modSp add mod ord">
        <pc:chgData name="Kiira Suoranta" userId="12fc76b2-56cc-4afb-a08e-f050028c9ebb" providerId="ADAL" clId="{32AF5794-5048-4AB8-9ED5-4B1E560A5E5F}" dt="2022-03-29T06:22:58.374" v="4324"/>
        <pc:sldMkLst>
          <pc:docMk/>
          <pc:sldMk cId="897252948" sldId="1360"/>
        </pc:sldMkLst>
        <pc:spChg chg="del">
          <ac:chgData name="Kiira Suoranta" userId="12fc76b2-56cc-4afb-a08e-f050028c9ebb" providerId="ADAL" clId="{32AF5794-5048-4AB8-9ED5-4B1E560A5E5F}" dt="2022-03-24T06:38:59.034" v="2878" actId="478"/>
          <ac:spMkLst>
            <pc:docMk/>
            <pc:sldMk cId="897252948" sldId="1360"/>
            <ac:spMk id="2" creationId="{5A082C7B-D43C-5343-B029-0A870AC08663}"/>
          </ac:spMkLst>
        </pc:spChg>
        <pc:spChg chg="mod">
          <ac:chgData name="Kiira Suoranta" userId="12fc76b2-56cc-4afb-a08e-f050028c9ebb" providerId="ADAL" clId="{32AF5794-5048-4AB8-9ED5-4B1E560A5E5F}" dt="2022-03-29T05:35:33.484" v="4043" actId="207"/>
          <ac:spMkLst>
            <pc:docMk/>
            <pc:sldMk cId="897252948" sldId="1360"/>
            <ac:spMk id="7" creationId="{CE894CDD-A66E-9F4B-BA12-DB1617C9D6CF}"/>
          </ac:spMkLst>
        </pc:spChg>
        <pc:grpChg chg="add del">
          <ac:chgData name="Kiira Suoranta" userId="12fc76b2-56cc-4afb-a08e-f050028c9ebb" providerId="ADAL" clId="{32AF5794-5048-4AB8-9ED5-4B1E560A5E5F}" dt="2022-03-23T12:41:28.139" v="2632" actId="478"/>
          <ac:grpSpMkLst>
            <pc:docMk/>
            <pc:sldMk cId="897252948" sldId="1360"/>
            <ac:grpSpMk id="8" creationId="{BEF37A68-C3F0-A848-AD5F-F44222B00F14}"/>
          </ac:grpSpMkLst>
        </pc:grpChg>
        <pc:picChg chg="del topLvl">
          <ac:chgData name="Kiira Suoranta" userId="12fc76b2-56cc-4afb-a08e-f050028c9ebb" providerId="ADAL" clId="{32AF5794-5048-4AB8-9ED5-4B1E560A5E5F}" dt="2022-03-23T12:41:28.139" v="2632" actId="478"/>
          <ac:picMkLst>
            <pc:docMk/>
            <pc:sldMk cId="897252948" sldId="1360"/>
            <ac:picMk id="5" creationId="{4910B7FC-09B2-42FD-AED9-100F2C092428}"/>
          </ac:picMkLst>
        </pc:picChg>
        <pc:picChg chg="mod topLvl">
          <ac:chgData name="Kiira Suoranta" userId="12fc76b2-56cc-4afb-a08e-f050028c9ebb" providerId="ADAL" clId="{32AF5794-5048-4AB8-9ED5-4B1E560A5E5F}" dt="2022-03-23T12:41:32.915" v="2633" actId="1076"/>
          <ac:picMkLst>
            <pc:docMk/>
            <pc:sldMk cId="897252948" sldId="1360"/>
            <ac:picMk id="11" creationId="{4BC5B682-65FD-4E57-B782-CF47A095B0DC}"/>
          </ac:picMkLst>
        </pc:picChg>
      </pc:sldChg>
      <pc:sldChg chg="modSp add mod">
        <pc:chgData name="Kiira Suoranta" userId="12fc76b2-56cc-4afb-a08e-f050028c9ebb" providerId="ADAL" clId="{32AF5794-5048-4AB8-9ED5-4B1E560A5E5F}" dt="2022-03-29T05:40:06.277" v="4082" actId="20577"/>
        <pc:sldMkLst>
          <pc:docMk/>
          <pc:sldMk cId="330869454" sldId="1361"/>
        </pc:sldMkLst>
        <pc:spChg chg="mod">
          <ac:chgData name="Kiira Suoranta" userId="12fc76b2-56cc-4afb-a08e-f050028c9ebb" providerId="ADAL" clId="{32AF5794-5048-4AB8-9ED5-4B1E560A5E5F}" dt="2022-03-29T05:40:06.277" v="4082" actId="20577"/>
          <ac:spMkLst>
            <pc:docMk/>
            <pc:sldMk cId="330869454" sldId="1361"/>
            <ac:spMk id="3" creationId="{56BF0A67-EAE8-1243-A260-15B1380E44DC}"/>
          </ac:spMkLst>
        </pc:spChg>
        <pc:spChg chg="mod">
          <ac:chgData name="Kiira Suoranta" userId="12fc76b2-56cc-4afb-a08e-f050028c9ebb" providerId="ADAL" clId="{32AF5794-5048-4AB8-9ED5-4B1E560A5E5F}" dt="2022-03-29T05:39:58.495" v="4066"/>
          <ac:spMkLst>
            <pc:docMk/>
            <pc:sldMk cId="330869454" sldId="1361"/>
            <ac:spMk id="5" creationId="{02FE76EA-022D-4842-91F0-DFB156710D51}"/>
          </ac:spMkLst>
        </pc:spChg>
      </pc:sldChg>
      <pc:sldChg chg="modSp add del mod">
        <pc:chgData name="Kiira Suoranta" userId="12fc76b2-56cc-4afb-a08e-f050028c9ebb" providerId="ADAL" clId="{32AF5794-5048-4AB8-9ED5-4B1E560A5E5F}" dt="2022-03-28T05:35:42.071" v="3062" actId="47"/>
        <pc:sldMkLst>
          <pc:docMk/>
          <pc:sldMk cId="1906085329" sldId="1361"/>
        </pc:sldMkLst>
        <pc:spChg chg="mod">
          <ac:chgData name="Kiira Suoranta" userId="12fc76b2-56cc-4afb-a08e-f050028c9ebb" providerId="ADAL" clId="{32AF5794-5048-4AB8-9ED5-4B1E560A5E5F}" dt="2022-03-28T05:35:33.486" v="3061" actId="20577"/>
          <ac:spMkLst>
            <pc:docMk/>
            <pc:sldMk cId="1906085329" sldId="1361"/>
            <ac:spMk id="3" creationId="{2581D632-775A-416B-85DE-FD920D578147}"/>
          </ac:spMkLst>
        </pc:spChg>
      </pc:sldChg>
      <pc:sldChg chg="addSp delSp modSp add mod ord">
        <pc:chgData name="Kiira Suoranta" userId="12fc76b2-56cc-4afb-a08e-f050028c9ebb" providerId="ADAL" clId="{32AF5794-5048-4AB8-9ED5-4B1E560A5E5F}" dt="2022-03-29T06:15:33.311" v="4290" actId="14100"/>
        <pc:sldMkLst>
          <pc:docMk/>
          <pc:sldMk cId="3221462483" sldId="1362"/>
        </pc:sldMkLst>
        <pc:spChg chg="mod">
          <ac:chgData name="Kiira Suoranta" userId="12fc76b2-56cc-4afb-a08e-f050028c9ebb" providerId="ADAL" clId="{32AF5794-5048-4AB8-9ED5-4B1E560A5E5F}" dt="2022-03-29T05:57:58.641" v="4192" actId="20577"/>
          <ac:spMkLst>
            <pc:docMk/>
            <pc:sldMk cId="3221462483" sldId="1362"/>
            <ac:spMk id="2" creationId="{67D192E7-4358-44EB-877B-9A6991AE27C1}"/>
          </ac:spMkLst>
        </pc:spChg>
        <pc:spChg chg="mod">
          <ac:chgData name="Kiira Suoranta" userId="12fc76b2-56cc-4afb-a08e-f050028c9ebb" providerId="ADAL" clId="{32AF5794-5048-4AB8-9ED5-4B1E560A5E5F}" dt="2022-03-29T05:58:13.757" v="4194" actId="403"/>
          <ac:spMkLst>
            <pc:docMk/>
            <pc:sldMk cId="3221462483" sldId="1362"/>
            <ac:spMk id="3" creationId="{E05548B0-90CC-4A5A-BF07-EE4E920EAF79}"/>
          </ac:spMkLst>
        </pc:spChg>
        <pc:picChg chg="add mod modCrop">
          <ac:chgData name="Kiira Suoranta" userId="12fc76b2-56cc-4afb-a08e-f050028c9ebb" providerId="ADAL" clId="{32AF5794-5048-4AB8-9ED5-4B1E560A5E5F}" dt="2022-03-29T05:59:47.424" v="4215" actId="1076"/>
          <ac:picMkLst>
            <pc:docMk/>
            <pc:sldMk cId="3221462483" sldId="1362"/>
            <ac:picMk id="5" creationId="{F654CBA5-ED3A-4FB0-9B49-C62C4A9EEEE2}"/>
          </ac:picMkLst>
        </pc:picChg>
        <pc:picChg chg="del">
          <ac:chgData name="Kiira Suoranta" userId="12fc76b2-56cc-4afb-a08e-f050028c9ebb" providerId="ADAL" clId="{32AF5794-5048-4AB8-9ED5-4B1E560A5E5F}" dt="2022-03-29T06:07:02.510" v="4233" actId="478"/>
          <ac:picMkLst>
            <pc:docMk/>
            <pc:sldMk cId="3221462483" sldId="1362"/>
            <ac:picMk id="7" creationId="{02B7DC25-797C-4E35-A9BB-93008F8D5E6D}"/>
          </ac:picMkLst>
        </pc:picChg>
        <pc:picChg chg="add del mod">
          <ac:chgData name="Kiira Suoranta" userId="12fc76b2-56cc-4afb-a08e-f050028c9ebb" providerId="ADAL" clId="{32AF5794-5048-4AB8-9ED5-4B1E560A5E5F}" dt="2022-03-29T06:00:08.514" v="4217" actId="478"/>
          <ac:picMkLst>
            <pc:docMk/>
            <pc:sldMk cId="3221462483" sldId="1362"/>
            <ac:picMk id="8" creationId="{5C08768F-4B94-469A-AA22-84120EEA774B}"/>
          </ac:picMkLst>
        </pc:picChg>
        <pc:picChg chg="del">
          <ac:chgData name="Kiira Suoranta" userId="12fc76b2-56cc-4afb-a08e-f050028c9ebb" providerId="ADAL" clId="{32AF5794-5048-4AB8-9ED5-4B1E560A5E5F}" dt="2022-03-29T06:02:10.449" v="4228" actId="478"/>
          <ac:picMkLst>
            <pc:docMk/>
            <pc:sldMk cId="3221462483" sldId="1362"/>
            <ac:picMk id="10" creationId="{6EA2C35D-3F7F-405B-B53A-22D3F027C6F5}"/>
          </ac:picMkLst>
        </pc:picChg>
        <pc:picChg chg="add mod modCrop">
          <ac:chgData name="Kiira Suoranta" userId="12fc76b2-56cc-4afb-a08e-f050028c9ebb" providerId="ADAL" clId="{32AF5794-5048-4AB8-9ED5-4B1E560A5E5F}" dt="2022-03-29T06:02:27.043" v="4232" actId="14100"/>
          <ac:picMkLst>
            <pc:docMk/>
            <pc:sldMk cId="3221462483" sldId="1362"/>
            <ac:picMk id="12" creationId="{35F6D9A4-5E7D-45CB-A1ED-0681F3C72DA2}"/>
          </ac:picMkLst>
        </pc:picChg>
        <pc:picChg chg="del">
          <ac:chgData name="Kiira Suoranta" userId="12fc76b2-56cc-4afb-a08e-f050028c9ebb" providerId="ADAL" clId="{32AF5794-5048-4AB8-9ED5-4B1E560A5E5F}" dt="2022-03-29T05:59:41.238" v="4214" actId="478"/>
          <ac:picMkLst>
            <pc:docMk/>
            <pc:sldMk cId="3221462483" sldId="1362"/>
            <ac:picMk id="13" creationId="{8E049910-DCCF-49C8-BE64-35B7545D26FA}"/>
          </ac:picMkLst>
        </pc:picChg>
        <pc:picChg chg="add mod">
          <ac:chgData name="Kiira Suoranta" userId="12fc76b2-56cc-4afb-a08e-f050028c9ebb" providerId="ADAL" clId="{32AF5794-5048-4AB8-9ED5-4B1E560A5E5F}" dt="2022-03-29T06:15:33.311" v="4290" actId="14100"/>
          <ac:picMkLst>
            <pc:docMk/>
            <pc:sldMk cId="3221462483" sldId="1362"/>
            <ac:picMk id="14" creationId="{84A26D8A-5916-4D0D-A8F1-73CB77C04985}"/>
          </ac:picMkLst>
        </pc:picChg>
      </pc:sldChg>
      <pc:sldChg chg="addSp delSp modSp add mod">
        <pc:chgData name="Kiira Suoranta" userId="12fc76b2-56cc-4afb-a08e-f050028c9ebb" providerId="ADAL" clId="{32AF5794-5048-4AB8-9ED5-4B1E560A5E5F}" dt="2022-03-29T06:20:03.523" v="4322" actId="1076"/>
        <pc:sldMkLst>
          <pc:docMk/>
          <pc:sldMk cId="1712216779" sldId="1363"/>
        </pc:sldMkLst>
        <pc:spChg chg="mod">
          <ac:chgData name="Kiira Suoranta" userId="12fc76b2-56cc-4afb-a08e-f050028c9ebb" providerId="ADAL" clId="{32AF5794-5048-4AB8-9ED5-4B1E560A5E5F}" dt="2022-03-29T06:07:28.515" v="4249" actId="20577"/>
          <ac:spMkLst>
            <pc:docMk/>
            <pc:sldMk cId="1712216779" sldId="1363"/>
            <ac:spMk id="2" creationId="{67D192E7-4358-44EB-877B-9A6991AE27C1}"/>
          </ac:spMkLst>
        </pc:spChg>
        <pc:spChg chg="mod">
          <ac:chgData name="Kiira Suoranta" userId="12fc76b2-56cc-4afb-a08e-f050028c9ebb" providerId="ADAL" clId="{32AF5794-5048-4AB8-9ED5-4B1E560A5E5F}" dt="2022-03-29T06:08:05.121" v="4257" actId="404"/>
          <ac:spMkLst>
            <pc:docMk/>
            <pc:sldMk cId="1712216779" sldId="1363"/>
            <ac:spMk id="3" creationId="{E05548B0-90CC-4A5A-BF07-EE4E920EAF79}"/>
          </ac:spMkLst>
        </pc:spChg>
        <pc:picChg chg="add mod modCrop">
          <ac:chgData name="Kiira Suoranta" userId="12fc76b2-56cc-4afb-a08e-f050028c9ebb" providerId="ADAL" clId="{32AF5794-5048-4AB8-9ED5-4B1E560A5E5F}" dt="2022-03-29T06:20:03.523" v="4322" actId="1076"/>
          <ac:picMkLst>
            <pc:docMk/>
            <pc:sldMk cId="1712216779" sldId="1363"/>
            <ac:picMk id="5" creationId="{198878B6-0D07-4AF6-B626-B58368495856}"/>
          </ac:picMkLst>
        </pc:picChg>
        <pc:picChg chg="del">
          <ac:chgData name="Kiira Suoranta" userId="12fc76b2-56cc-4afb-a08e-f050028c9ebb" providerId="ADAL" clId="{32AF5794-5048-4AB8-9ED5-4B1E560A5E5F}" dt="2022-03-29T06:08:08.882" v="4258" actId="478"/>
          <ac:picMkLst>
            <pc:docMk/>
            <pc:sldMk cId="1712216779" sldId="1363"/>
            <ac:picMk id="7" creationId="{02B7DC25-797C-4E35-A9BB-93008F8D5E6D}"/>
          </ac:picMkLst>
        </pc:picChg>
        <pc:picChg chg="add del mod modCrop">
          <ac:chgData name="Kiira Suoranta" userId="12fc76b2-56cc-4afb-a08e-f050028c9ebb" providerId="ADAL" clId="{32AF5794-5048-4AB8-9ED5-4B1E560A5E5F}" dt="2022-03-29T06:10:10.183" v="4277" actId="478"/>
          <ac:picMkLst>
            <pc:docMk/>
            <pc:sldMk cId="1712216779" sldId="1363"/>
            <ac:picMk id="8" creationId="{02F19F54-3789-490F-B9B6-4AA84419D2B5}"/>
          </ac:picMkLst>
        </pc:picChg>
        <pc:picChg chg="del">
          <ac:chgData name="Kiira Suoranta" userId="12fc76b2-56cc-4afb-a08e-f050028c9ebb" providerId="ADAL" clId="{32AF5794-5048-4AB8-9ED5-4B1E560A5E5F}" dt="2022-03-29T06:08:09.453" v="4259" actId="478"/>
          <ac:picMkLst>
            <pc:docMk/>
            <pc:sldMk cId="1712216779" sldId="1363"/>
            <ac:picMk id="10" creationId="{6EA2C35D-3F7F-405B-B53A-22D3F027C6F5}"/>
          </ac:picMkLst>
        </pc:picChg>
        <pc:picChg chg="add del mod">
          <ac:chgData name="Kiira Suoranta" userId="12fc76b2-56cc-4afb-a08e-f050028c9ebb" providerId="ADAL" clId="{32AF5794-5048-4AB8-9ED5-4B1E560A5E5F}" dt="2022-03-29T06:15:12.979" v="4285" actId="478"/>
          <ac:picMkLst>
            <pc:docMk/>
            <pc:sldMk cId="1712216779" sldId="1363"/>
            <ac:picMk id="12" creationId="{D1D122BF-3329-40F0-A563-A9638ED85D4B}"/>
          </ac:picMkLst>
        </pc:picChg>
        <pc:picChg chg="add del">
          <ac:chgData name="Kiira Suoranta" userId="12fc76b2-56cc-4afb-a08e-f050028c9ebb" providerId="ADAL" clId="{32AF5794-5048-4AB8-9ED5-4B1E560A5E5F}" dt="2022-03-29T06:19:56.757" v="4321" actId="478"/>
          <ac:picMkLst>
            <pc:docMk/>
            <pc:sldMk cId="1712216779" sldId="1363"/>
            <ac:picMk id="13" creationId="{8E049910-DCCF-49C8-BE64-35B7545D26FA}"/>
          </ac:picMkLst>
        </pc:picChg>
        <pc:picChg chg="add mod">
          <ac:chgData name="Kiira Suoranta" userId="12fc76b2-56cc-4afb-a08e-f050028c9ebb" providerId="ADAL" clId="{32AF5794-5048-4AB8-9ED5-4B1E560A5E5F}" dt="2022-03-29T06:19:50.925" v="4319" actId="1076"/>
          <ac:picMkLst>
            <pc:docMk/>
            <pc:sldMk cId="1712216779" sldId="1363"/>
            <ac:picMk id="15" creationId="{12C8ED1E-BFF5-403D-B9A9-14038736AD39}"/>
          </ac:picMkLst>
        </pc:picChg>
        <pc:picChg chg="add mod modCrop">
          <ac:chgData name="Kiira Suoranta" userId="12fc76b2-56cc-4afb-a08e-f050028c9ebb" providerId="ADAL" clId="{32AF5794-5048-4AB8-9ED5-4B1E560A5E5F}" dt="2022-03-29T06:19:21.832" v="4309" actId="1076"/>
          <ac:picMkLst>
            <pc:docMk/>
            <pc:sldMk cId="1712216779" sldId="1363"/>
            <ac:picMk id="17" creationId="{89CDC845-0219-4AD5-B3E5-C64992BECEA3}"/>
          </ac:picMkLst>
        </pc:picChg>
      </pc:sldChg>
      <pc:sldChg chg="modSp add mod ord">
        <pc:chgData name="Kiira Suoranta" userId="12fc76b2-56cc-4afb-a08e-f050028c9ebb" providerId="ADAL" clId="{32AF5794-5048-4AB8-9ED5-4B1E560A5E5F}" dt="2022-03-29T06:36:20.404" v="4606" actId="113"/>
        <pc:sldMkLst>
          <pc:docMk/>
          <pc:sldMk cId="2555101825" sldId="1364"/>
        </pc:sldMkLst>
        <pc:spChg chg="mod">
          <ac:chgData name="Kiira Suoranta" userId="12fc76b2-56cc-4afb-a08e-f050028c9ebb" providerId="ADAL" clId="{32AF5794-5048-4AB8-9ED5-4B1E560A5E5F}" dt="2022-03-29T06:29:46.337" v="4506"/>
          <ac:spMkLst>
            <pc:docMk/>
            <pc:sldMk cId="2555101825" sldId="1364"/>
            <ac:spMk id="3" creationId="{56BF0A67-EAE8-1243-A260-15B1380E44DC}"/>
          </ac:spMkLst>
        </pc:spChg>
        <pc:spChg chg="mod">
          <ac:chgData name="Kiira Suoranta" userId="12fc76b2-56cc-4afb-a08e-f050028c9ebb" providerId="ADAL" clId="{32AF5794-5048-4AB8-9ED5-4B1E560A5E5F}" dt="2022-03-29T06:36:20.404" v="4606" actId="113"/>
          <ac:spMkLst>
            <pc:docMk/>
            <pc:sldMk cId="2555101825" sldId="1364"/>
            <ac:spMk id="5" creationId="{02FE76EA-022D-4842-91F0-DFB156710D51}"/>
          </ac:spMkLst>
        </pc:spChg>
      </pc:sldChg>
      <pc:sldChg chg="del ord">
        <pc:chgData name="Kiira Suoranta" userId="12fc76b2-56cc-4afb-a08e-f050028c9ebb" providerId="ADAL" clId="{32AF5794-5048-4AB8-9ED5-4B1E560A5E5F}" dt="2022-03-23T08:54:34.230" v="1662" actId="47"/>
        <pc:sldMkLst>
          <pc:docMk/>
          <pc:sldMk cId="3719945451" sldId="1366"/>
        </pc:sldMkLst>
      </pc:sldChg>
      <pc:sldChg chg="del ord">
        <pc:chgData name="Kiira Suoranta" userId="12fc76b2-56cc-4afb-a08e-f050028c9ebb" providerId="ADAL" clId="{32AF5794-5048-4AB8-9ED5-4B1E560A5E5F}" dt="2022-03-23T08:30:12.722" v="1074" actId="47"/>
        <pc:sldMkLst>
          <pc:docMk/>
          <pc:sldMk cId="680612077" sldId="1367"/>
        </pc:sldMkLst>
      </pc:sldChg>
      <pc:sldChg chg="new del">
        <pc:chgData name="Kiira Suoranta" userId="12fc76b2-56cc-4afb-a08e-f050028c9ebb" providerId="ADAL" clId="{32AF5794-5048-4AB8-9ED5-4B1E560A5E5F}" dt="2022-03-23T08:04:49.094" v="778" actId="47"/>
        <pc:sldMkLst>
          <pc:docMk/>
          <pc:sldMk cId="728514667" sldId="1368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989764474" sldId="1371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922327248" sldId="1372"/>
        </pc:sldMkLst>
      </pc:sldChg>
      <pc:sldChg chg="del">
        <pc:chgData name="Kiira Suoranta" userId="12fc76b2-56cc-4afb-a08e-f050028c9ebb" providerId="ADAL" clId="{32AF5794-5048-4AB8-9ED5-4B1E560A5E5F}" dt="2022-03-23T08:03:55.821" v="761" actId="47"/>
        <pc:sldMkLst>
          <pc:docMk/>
          <pc:sldMk cId="2171159511" sldId="1374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4138396920" sldId="1376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3077080087" sldId="1377"/>
        </pc:sldMkLst>
      </pc:sldChg>
      <pc:sldChg chg="del">
        <pc:chgData name="Kiira Suoranta" userId="12fc76b2-56cc-4afb-a08e-f050028c9ebb" providerId="ADAL" clId="{32AF5794-5048-4AB8-9ED5-4B1E560A5E5F}" dt="2022-03-23T08:03:54.480" v="760" actId="47"/>
        <pc:sldMkLst>
          <pc:docMk/>
          <pc:sldMk cId="4096355660" sldId="1380"/>
        </pc:sldMkLst>
      </pc:sldChg>
      <pc:sldChg chg="del">
        <pc:chgData name="Kiira Suoranta" userId="12fc76b2-56cc-4afb-a08e-f050028c9ebb" providerId="ADAL" clId="{32AF5794-5048-4AB8-9ED5-4B1E560A5E5F}" dt="2022-03-23T08:04:22.953" v="774" actId="47"/>
        <pc:sldMkLst>
          <pc:docMk/>
          <pc:sldMk cId="1538193838" sldId="1381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3331493595" sldId="1382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895978564" sldId="1383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1247520705" sldId="1384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0" sldId="1385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2881930965" sldId="1386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1700121989" sldId="1387"/>
        </pc:sldMkLst>
      </pc:sldChg>
      <pc:sldChg chg="del">
        <pc:chgData name="Kiira Suoranta" userId="12fc76b2-56cc-4afb-a08e-f050028c9ebb" providerId="ADAL" clId="{32AF5794-5048-4AB8-9ED5-4B1E560A5E5F}" dt="2022-03-22T09:02:56.537" v="11" actId="47"/>
        <pc:sldMkLst>
          <pc:docMk/>
          <pc:sldMk cId="4101852894" sldId="1388"/>
        </pc:sldMkLst>
      </pc:sldChg>
      <pc:sldMasterChg chg="delSldLayout">
        <pc:chgData name="Kiira Suoranta" userId="12fc76b2-56cc-4afb-a08e-f050028c9ebb" providerId="ADAL" clId="{32AF5794-5048-4AB8-9ED5-4B1E560A5E5F}" dt="2022-03-22T09:02:56.537" v="11" actId="47"/>
        <pc:sldMasterMkLst>
          <pc:docMk/>
          <pc:sldMasterMk cId="0" sldId="2147483648"/>
        </pc:sldMasterMkLst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0" sldId="2147483648"/>
            <pc:sldLayoutMk cId="1874820571" sldId="2147484248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0" sldId="2147483648"/>
            <pc:sldLayoutMk cId="3042578959" sldId="2147484249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0" sldId="2147483648"/>
            <pc:sldLayoutMk cId="1356914967" sldId="2147484250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0" sldId="2147483648"/>
            <pc:sldLayoutMk cId="452760390" sldId="2147484251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0" sldId="2147483648"/>
            <pc:sldLayoutMk cId="759650489" sldId="2147484252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0" sldId="2147483648"/>
            <pc:sldLayoutMk cId="2832475613" sldId="2147484253"/>
          </pc:sldLayoutMkLst>
        </pc:sldLayoutChg>
      </pc:sldMasterChg>
      <pc:sldMasterChg chg="del delSldLayout">
        <pc:chgData name="Kiira Suoranta" userId="12fc76b2-56cc-4afb-a08e-f050028c9ebb" providerId="ADAL" clId="{32AF5794-5048-4AB8-9ED5-4B1E560A5E5F}" dt="2022-03-22T09:02:56.537" v="11" actId="47"/>
        <pc:sldMasterMkLst>
          <pc:docMk/>
          <pc:sldMasterMk cId="1530055650" sldId="2147484193"/>
        </pc:sldMasterMkLst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498405869" sldId="2147484194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2906499230" sldId="2147484195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482662171" sldId="2147484196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1293978115" sldId="2147484197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2498024828" sldId="2147484198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3423239280" sldId="2147484199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855271843" sldId="2147484200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2573628891" sldId="2147484201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1645142748" sldId="2147484202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3832738085" sldId="2147484203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1873532456" sldId="2147484204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294650562" sldId="2147484205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2573873262" sldId="2147484206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2617577117" sldId="2147484207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2091331461" sldId="2147484208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2355269252" sldId="2147484209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1861562817" sldId="2147484210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1962563093" sldId="2147484211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3735387665" sldId="2147484212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1042801490" sldId="2147484213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2266006030" sldId="2147484214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654112528" sldId="2147484215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2285881150" sldId="2147484216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941548741" sldId="2147484217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2969662360" sldId="2147484218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1298431203" sldId="2147484219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4050874056" sldId="2147484220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1530055650" sldId="2147484193"/>
            <pc:sldLayoutMk cId="943902065" sldId="2147484221"/>
          </pc:sldLayoutMkLst>
        </pc:sldLayoutChg>
      </pc:sldMasterChg>
      <pc:sldMasterChg chg="del delSldLayout">
        <pc:chgData name="Kiira Suoranta" userId="12fc76b2-56cc-4afb-a08e-f050028c9ebb" providerId="ADAL" clId="{32AF5794-5048-4AB8-9ED5-4B1E560A5E5F}" dt="2022-03-22T09:02:56.537" v="11" actId="47"/>
        <pc:sldMasterMkLst>
          <pc:docMk/>
          <pc:sldMasterMk cId="2931453005" sldId="2147484222"/>
        </pc:sldMasterMkLst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2931453005" sldId="2147484222"/>
            <pc:sldLayoutMk cId="2664750569" sldId="2147484223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2931453005" sldId="2147484222"/>
            <pc:sldLayoutMk cId="1396527999" sldId="2147484224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2931453005" sldId="2147484222"/>
            <pc:sldLayoutMk cId="1005344555" sldId="2147484225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2931453005" sldId="2147484222"/>
            <pc:sldLayoutMk cId="3349749645" sldId="2147484226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2931453005" sldId="2147484222"/>
            <pc:sldLayoutMk cId="1280919641" sldId="2147484227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2931453005" sldId="2147484222"/>
            <pc:sldLayoutMk cId="1143276929" sldId="2147484228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2931453005" sldId="2147484222"/>
            <pc:sldLayoutMk cId="2391062787" sldId="2147484229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2931453005" sldId="2147484222"/>
            <pc:sldLayoutMk cId="5205054" sldId="2147484230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2931453005" sldId="2147484222"/>
            <pc:sldLayoutMk cId="2270360605" sldId="2147484231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2931453005" sldId="2147484222"/>
            <pc:sldLayoutMk cId="2379995720" sldId="2147484232"/>
          </pc:sldLayoutMkLst>
        </pc:sldLayoutChg>
        <pc:sldLayoutChg chg="del">
          <pc:chgData name="Kiira Suoranta" userId="12fc76b2-56cc-4afb-a08e-f050028c9ebb" providerId="ADAL" clId="{32AF5794-5048-4AB8-9ED5-4B1E560A5E5F}" dt="2022-03-22T09:02:56.537" v="11" actId="47"/>
          <pc:sldLayoutMkLst>
            <pc:docMk/>
            <pc:sldMasterMk cId="2931453005" sldId="2147484222"/>
            <pc:sldLayoutMk cId="2393003091" sldId="214748423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9AB824D-54F5-A84A-A289-3A14E1A18AD2}" type="datetimeFigureOut">
              <a:rPr lang="en-US"/>
              <a:pPr>
                <a:defRPr/>
              </a:pPr>
              <a:t>4/8/2022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547124-3C29-5545-85D3-5E599F4E7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27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363698B-8336-1A49-A6FA-904C7A61D4C4}" type="datetimeFigureOut">
              <a:rPr lang="en-US"/>
              <a:pPr>
                <a:defRPr/>
              </a:pPr>
              <a:t>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DE24D10-2991-434C-BC75-EF0371F8D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36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E24D10-2991-434C-BC75-EF0371F8D1C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53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D20D9-3D5C-9542-A615-8215D6B711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6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19D7-D17C-EF4B-A19D-ECE2FD504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11174866" cy="53152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06A62A-5047-F641-9384-880067945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4C3494-3781-457D-92DC-A82AD4E8B359}" type="datetime1">
              <a:rPr lang="fi-FI" smtClean="0"/>
              <a:t>8.4.2022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D10F1-A471-124F-9AC8-0DA5E7FA3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B0398-80A1-2A4F-B58C-5D937D06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19EFBD-CC32-5245-8226-4CC951A82B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7709" y="1511559"/>
            <a:ext cx="11174866" cy="4441372"/>
          </a:xfrm>
        </p:spPr>
        <p:txBody>
          <a:bodyPr/>
          <a:lstStyle>
            <a:lvl1pPr>
              <a:defRPr sz="2400">
                <a:latin typeface="Poppins" pitchFamily="2" charset="77"/>
                <a:cs typeface="Poppins" pitchFamily="2" charset="77"/>
              </a:defRPr>
            </a:lvl1pPr>
            <a:lvl2pPr>
              <a:defRPr sz="2000">
                <a:latin typeface="Poppins" pitchFamily="2" charset="77"/>
                <a:cs typeface="Poppins" pitchFamily="2" charset="77"/>
              </a:defRPr>
            </a:lvl2pPr>
            <a:lvl3pPr>
              <a:defRPr sz="1800">
                <a:latin typeface="Poppins" pitchFamily="2" charset="77"/>
                <a:cs typeface="Poppins" pitchFamily="2" charset="77"/>
              </a:defRPr>
            </a:lvl3pPr>
            <a:lvl4pPr>
              <a:defRPr sz="1600">
                <a:latin typeface="Poppins" pitchFamily="2" charset="77"/>
                <a:cs typeface="Poppins" pitchFamily="2" charset="77"/>
              </a:defRPr>
            </a:lvl4pPr>
            <a:lvl5pPr>
              <a:defRPr sz="16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13776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7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icture with Cap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C051ED-DC05-4647-A86E-63995C473E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48"/>
          <a:stretch/>
        </p:blipFill>
        <p:spPr>
          <a:xfrm>
            <a:off x="2467" y="2575034"/>
            <a:ext cx="12187066" cy="4282966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61ED99DC-380F-4F8E-9138-B9CFAABBB9E7}" type="datetime1">
              <a:rPr lang="fi-FI" smtClean="0"/>
              <a:t>8.4.2022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8886209" cy="5315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88BAA58-02F8-DD48-8D10-C3E94F65A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697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257" y="5956388"/>
            <a:ext cx="3939485" cy="338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594" y="4553574"/>
            <a:ext cx="1886325" cy="189557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D7ABB-9932-594B-84BD-3399901CC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47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7709" y="1588167"/>
            <a:ext cx="5284593" cy="4523383"/>
          </a:xfrm>
        </p:spPr>
        <p:txBody>
          <a:bodyPr rIns="0"/>
          <a:lstStyle>
            <a:lvl1pPr marL="182563" indent="-182563"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tabLst/>
              <a:defRPr sz="2000" b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  <a:lvl2pPr marL="742950" indent="-285750">
              <a:buFont typeface="Arial" charset="0"/>
              <a:buChar char="•"/>
              <a:defRPr sz="1800" baseline="0">
                <a:latin typeface="Poppins" pitchFamily="2" charset="77"/>
                <a:ea typeface="Trebuchet MS" charset="0"/>
                <a:cs typeface="Poppins" pitchFamily="2" charset="77"/>
              </a:defRPr>
            </a:lvl2pPr>
            <a:lvl3pPr>
              <a:defRPr sz="1600">
                <a:latin typeface="Poppins" pitchFamily="2" charset="77"/>
                <a:cs typeface="Poppins" pitchFamily="2" charset="77"/>
              </a:defRPr>
            </a:lvl3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119812" y="0"/>
            <a:ext cx="6072188" cy="6858000"/>
          </a:xfrm>
        </p:spPr>
        <p:txBody>
          <a:bodyPr rtlCol="0">
            <a:normAutofit/>
          </a:bodyPr>
          <a:lstStyle/>
          <a:p>
            <a:pPr lvl="0"/>
            <a:r>
              <a:rPr lang="fi-FI" noProof="0"/>
              <a:t>Drag picture to placeholder or click icon to add</a:t>
            </a:r>
            <a:endParaRPr lang="en-US" noProof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EE633419-90FE-4CF6-B710-A0A908578309}" type="datetime1">
              <a:rPr lang="fi-FI" smtClean="0"/>
              <a:t>8.4.2022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D8008E5-A4EE-3242-B97B-163220CEF38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7709" y="365126"/>
            <a:ext cx="5284593" cy="92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x-none" dirty="0" err="1"/>
              <a:t>Click</a:t>
            </a:r>
            <a:r>
              <a:rPr lang="fi-FI" altLang="x-none" dirty="0"/>
              <a:t> to </a:t>
            </a:r>
            <a:r>
              <a:rPr lang="fi-FI" altLang="x-none" dirty="0" err="1"/>
              <a:t>edit</a:t>
            </a:r>
            <a:r>
              <a:rPr lang="fi-FI" altLang="x-none" dirty="0"/>
              <a:t> Master </a:t>
            </a:r>
            <a:r>
              <a:rPr lang="fi-FI" altLang="x-none" dirty="0" err="1"/>
              <a:t>title</a:t>
            </a:r>
            <a:r>
              <a:rPr lang="fi-FI" altLang="x-none" dirty="0"/>
              <a:t> </a:t>
            </a:r>
            <a:r>
              <a:rPr lang="fi-FI" altLang="x-none" dirty="0" err="1"/>
              <a:t>style</a:t>
            </a: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4471901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119812" y="0"/>
            <a:ext cx="6072188" cy="4831882"/>
          </a:xfrm>
        </p:spPr>
        <p:txBody>
          <a:bodyPr rtlCol="0">
            <a:normAutofit/>
          </a:bodyPr>
          <a:lstStyle/>
          <a:p>
            <a:pPr lvl="0"/>
            <a:r>
              <a:rPr lang="fi-FI" noProof="0"/>
              <a:t>Drag </a:t>
            </a:r>
            <a:r>
              <a:rPr lang="fi-FI" noProof="0" err="1"/>
              <a:t>picture</a:t>
            </a:r>
            <a:r>
              <a:rPr lang="fi-FI" noProof="0"/>
              <a:t> to </a:t>
            </a:r>
            <a:r>
              <a:rPr lang="fi-FI" noProof="0" err="1"/>
              <a:t>placeholder</a:t>
            </a:r>
            <a:r>
              <a:rPr lang="fi-FI" noProof="0"/>
              <a:t> </a:t>
            </a:r>
            <a:r>
              <a:rPr lang="fi-FI" noProof="0" err="1"/>
              <a:t>or</a:t>
            </a:r>
            <a:r>
              <a:rPr lang="fi-FI" noProof="0"/>
              <a:t> </a:t>
            </a:r>
            <a:r>
              <a:rPr lang="fi-FI" noProof="0" err="1"/>
              <a:t>click</a:t>
            </a:r>
            <a:r>
              <a:rPr lang="fi-FI" noProof="0"/>
              <a:t> </a:t>
            </a:r>
            <a:r>
              <a:rPr lang="fi-FI" noProof="0" err="1"/>
              <a:t>icon</a:t>
            </a:r>
            <a:r>
              <a:rPr lang="fi-FI" noProof="0"/>
              <a:t> to </a:t>
            </a:r>
            <a:r>
              <a:rPr lang="fi-FI" noProof="0" err="1"/>
              <a:t>add</a:t>
            </a:r>
            <a:endParaRPr lang="en-US" noProof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E1332C20-ABF7-4988-BD3D-A2853FA5B6EA}" type="datetime1">
              <a:rPr lang="fi-FI" smtClean="0"/>
              <a:t>8.4.2022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D8008E5-A4EE-3242-B97B-163220CEF38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7709" y="1318030"/>
            <a:ext cx="5284593" cy="92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altLang="x-none" dirty="0" err="1"/>
              <a:t>Click</a:t>
            </a:r>
            <a:r>
              <a:rPr lang="fi-FI" altLang="x-none" dirty="0"/>
              <a:t> to </a:t>
            </a:r>
            <a:r>
              <a:rPr lang="fi-FI" altLang="x-none" dirty="0" err="1"/>
              <a:t>edit</a:t>
            </a:r>
            <a:r>
              <a:rPr lang="fi-FI" altLang="x-none" dirty="0"/>
              <a:t> Master </a:t>
            </a:r>
            <a:r>
              <a:rPr lang="fi-FI" altLang="x-none" dirty="0" err="1"/>
              <a:t>title</a:t>
            </a:r>
            <a:r>
              <a:rPr lang="fi-FI" altLang="x-none" dirty="0"/>
              <a:t> </a:t>
            </a:r>
            <a:r>
              <a:rPr lang="fi-FI" altLang="x-none" dirty="0" err="1"/>
              <a:t>style</a:t>
            </a: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5854617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0CA1DC87-CCAF-4C37-BA82-450133EB971C}" type="datetime1">
              <a:rPr lang="fi-FI" smtClean="0"/>
              <a:t>8.4.2022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11174866" cy="53152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522370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832668E-0272-C647-B612-BBE177562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9896" b="2701"/>
          <a:stretch/>
        </p:blipFill>
        <p:spPr>
          <a:xfrm flipV="1">
            <a:off x="0" y="0"/>
            <a:ext cx="12187066" cy="1879332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64869CAA-DD5B-498C-B600-B7A778468753}" type="datetime1">
              <a:rPr lang="fi-FI" smtClean="0"/>
              <a:t>8.4.2022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8886209" cy="53152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48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icture with Ca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13817AF1-6388-4BE3-957E-9502E27110B7}" type="datetime1">
              <a:rPr lang="fi-FI" smtClean="0"/>
              <a:t>8.4.2022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11174866" cy="53152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CF82DB8-BFAE-2846-9B13-F846328C5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649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icture with Cap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18E9B8AD-2109-4682-8078-A742A979D927}" type="datetime1">
              <a:rPr lang="fi-FI" smtClean="0"/>
              <a:t>8.4.2022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11174866" cy="5315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6B2A288-9283-144D-B47C-65239D16EE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63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37709" y="6388800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5DE26C2A-DBF8-4750-873D-BC738D185EC2}" type="datetime1">
              <a:rPr lang="fi-FI" smtClean="0"/>
              <a:t>8.4.2022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92661-C635-DC47-8FCA-6B770EB9B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8000" y="-1"/>
            <a:ext cx="12288000" cy="691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1FDF55-6B4A-1748-BADD-47939822F1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2197" y="2017965"/>
            <a:ext cx="5707606" cy="259125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09966" y="4381963"/>
            <a:ext cx="7297159" cy="1876794"/>
          </a:xfrm>
        </p:spPr>
        <p:txBody>
          <a:bodyPr lIns="0" tIns="0" rIns="0" anchor="t" anchorCtr="0">
            <a:noAutofit/>
          </a:bodyPr>
          <a:lstStyle>
            <a:lvl1pPr algn="ctr">
              <a:defRPr sz="26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20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7709" y="1671783"/>
            <a:ext cx="8925887" cy="3722254"/>
          </a:xfrm>
        </p:spPr>
        <p:txBody>
          <a:bodyPr rIns="0"/>
          <a:lstStyle>
            <a:lvl1pPr marL="182563" indent="-182563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tabLst/>
              <a:defRPr sz="2200" b="0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  <a:lvl2pPr marL="742950" indent="-285750">
              <a:spcBef>
                <a:spcPts val="200"/>
              </a:spcBef>
              <a:spcAft>
                <a:spcPts val="400"/>
              </a:spcAft>
              <a:buFont typeface="Arial" charset="0"/>
              <a:buChar char="•"/>
              <a:defRPr sz="1800" b="0" i="0" baseline="0">
                <a:latin typeface="Poppins" pitchFamily="2" charset="77"/>
                <a:ea typeface="Trebuchet MS" charset="0"/>
                <a:cs typeface="Poppins" pitchFamily="2" charset="77"/>
              </a:defRPr>
            </a:lvl2pPr>
            <a:lvl3pPr>
              <a:spcBef>
                <a:spcPts val="200"/>
              </a:spcBef>
              <a:spcAft>
                <a:spcPts val="1000"/>
              </a:spcAft>
              <a:defRPr sz="1800" b="0" i="0">
                <a:latin typeface="Poppins" pitchFamily="2" charset="77"/>
                <a:cs typeface="Poppins" pitchFamily="2" charset="77"/>
              </a:defRPr>
            </a:lvl3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66788E1F-F8B9-4DD5-BB26-85DA18E1DFA1}" type="datetime1">
              <a:rPr lang="fi-FI" smtClean="0"/>
              <a:t>8.4.2022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2757E55-50FF-1140-B686-18EE7DEBF24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7709" y="365126"/>
            <a:ext cx="8925887" cy="5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x-none" dirty="0" err="1"/>
              <a:t>Click</a:t>
            </a:r>
            <a:r>
              <a:rPr lang="fi-FI" altLang="x-none" dirty="0"/>
              <a:t> to </a:t>
            </a:r>
            <a:r>
              <a:rPr lang="fi-FI" altLang="x-none" dirty="0" err="1"/>
              <a:t>edit</a:t>
            </a:r>
            <a:r>
              <a:rPr lang="fi-FI" altLang="x-none" dirty="0"/>
              <a:t> Master </a:t>
            </a:r>
            <a:r>
              <a:rPr lang="fi-FI" altLang="x-none" dirty="0" err="1"/>
              <a:t>title</a:t>
            </a:r>
            <a:r>
              <a:rPr lang="fi-FI" altLang="x-none" dirty="0"/>
              <a:t> </a:t>
            </a:r>
            <a:r>
              <a:rPr lang="fi-FI" altLang="x-none" dirty="0" err="1"/>
              <a:t>style</a:t>
            </a:r>
            <a:endParaRPr lang="en-US" altLang="x-none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63E1C7A-266F-492A-AA0C-C3F3034DE7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326" y="365126"/>
            <a:ext cx="964659" cy="96465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4FF11D0-6690-184C-87B5-667063265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50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37709" y="6388800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E84FFB20-14EB-4523-9680-14F8F1AC9722}" type="datetime1">
              <a:rPr lang="fi-FI" smtClean="0"/>
              <a:t>8.4.2022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92661-C635-DC47-8FCA-6B770EB9B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316" y="-1"/>
            <a:ext cx="12276632" cy="6912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47421" y="4381963"/>
            <a:ext cx="7297159" cy="1876794"/>
          </a:xfrm>
        </p:spPr>
        <p:txBody>
          <a:bodyPr lIns="0" tIns="0" rIns="0" anchor="t" anchorCtr="0">
            <a:noAutofit/>
          </a:bodyPr>
          <a:lstStyle>
            <a:lvl1pPr algn="ctr">
              <a:defRPr sz="26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31C4A3-98CA-754B-A7A8-870C369BD0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384379" y="1499821"/>
            <a:ext cx="542324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1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692661-C635-DC47-8FCA-6B770EB9B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74" y="0"/>
            <a:ext cx="12221492" cy="687737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ECC524F-94B5-B147-A9CF-C595C7966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15" y="1923338"/>
            <a:ext cx="10515600" cy="531520"/>
          </a:xfrm>
        </p:spPr>
        <p:txBody>
          <a:bodyPr/>
          <a:lstStyle>
            <a:lvl1pPr algn="ctr">
              <a:defRPr lang="fi-FI" sz="4000" b="1" i="0" kern="1200" dirty="0">
                <a:solidFill>
                  <a:schemeClr val="bg1"/>
                </a:solidFill>
                <a:latin typeface="Poppins Black" pitchFamily="2" charset="77"/>
                <a:ea typeface="Poppins Black" pitchFamily="2" charset="77"/>
                <a:cs typeface="Poppi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373DCB-E19A-A846-AD88-D784CF19B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50A22E-9E46-174C-9BBE-8F74C13D9A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55175" y="5403979"/>
            <a:ext cx="251613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35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692661-C635-DC47-8FCA-6B770EB9B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74" y="0"/>
            <a:ext cx="12221492" cy="687737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373DCB-E19A-A846-AD88-D784CF19B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6F4D51-1E66-5B4B-9FC6-2A8CFE2E0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737358"/>
            <a:ext cx="10515600" cy="531520"/>
          </a:xfrm>
        </p:spPr>
        <p:txBody>
          <a:bodyPr/>
          <a:lstStyle>
            <a:lvl1pPr algn="ctr">
              <a:defRPr lang="en-US" sz="4000" b="1" i="0" kern="1200" dirty="0" smtClean="0">
                <a:solidFill>
                  <a:schemeClr val="bg1"/>
                </a:solidFill>
                <a:latin typeface="Poppins Black" pitchFamily="2" charset="77"/>
                <a:ea typeface="Poppins Black" pitchFamily="2" charset="77"/>
                <a:cs typeface="Poppi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515A6E-FD2B-E243-8994-999E136B54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5509" y="1620955"/>
            <a:ext cx="9000000" cy="1959643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564D3C-7365-6142-A7F1-CF2F26B12A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55175" y="5403979"/>
            <a:ext cx="251613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5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icture with Cap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C051ED-DC05-4647-A86E-63995C473E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49" b="22416"/>
          <a:stretch/>
        </p:blipFill>
        <p:spPr>
          <a:xfrm>
            <a:off x="2467" y="4112262"/>
            <a:ext cx="12187066" cy="2745738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76A7834-2DC5-46D0-B5E0-A03541AC35DB}" type="datetime1">
              <a:rPr lang="fi-FI" smtClean="0"/>
              <a:t>8.4.2022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11360377" cy="5315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1C2189-3DD0-2D48-ABE3-489733EFEF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55175" y="5403979"/>
            <a:ext cx="251613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279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1CDF5514-0AA0-4579-8A27-A4F714EAF329}" type="datetime1">
              <a:rPr lang="fi-FI" smtClean="0"/>
              <a:t>8.4.2022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11174866" cy="53152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763977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832668E-0272-C647-B612-BBE177562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9896" b="2701"/>
          <a:stretch/>
        </p:blipFill>
        <p:spPr>
          <a:xfrm flipV="1">
            <a:off x="0" y="0"/>
            <a:ext cx="12187066" cy="1879332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D17F1EF-ABE6-40DC-B7E9-F498161871FD}" type="datetime1">
              <a:rPr lang="fi-FI" smtClean="0"/>
              <a:t>8.4.2022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8886209" cy="53152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283241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513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63FCF0-903E-A946-B69E-60A811765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3" b="11837"/>
          <a:stretch/>
        </p:blipFill>
        <p:spPr>
          <a:xfrm>
            <a:off x="2467" y="4469363"/>
            <a:ext cx="12187066" cy="2388637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A89C69DA-EF4E-4AFA-9761-CC2B42346EFC}" type="datetime1">
              <a:rPr lang="fi-FI" smtClean="0"/>
              <a:t>8.4.2022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8886209" cy="5315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46070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Picture with Ca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0211F9C5-C002-49A5-BE13-B7054B05A696}" type="datetime1">
              <a:rPr lang="fi-FI" smtClean="0"/>
              <a:t>8.4.2022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11174866" cy="53152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951293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0069721-0E36-43DD-9AF2-B22355827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E1612E-25FA-495F-9E7A-A0FB02DFB2F8}" type="datetime1">
              <a:rPr lang="fi-FI" smtClean="0"/>
              <a:t>8.4.2022</a:t>
            </a:fld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79CAE18-DB50-4791-BBD1-75955EDF2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C8052EB-9536-48C9-B7DF-DCFF37797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82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CCD79821-8384-4A48-AC8C-0B085C34F920}" type="datetime1">
              <a:rPr lang="fi-FI" smtClean="0"/>
              <a:t>8.4.2022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11174866" cy="53152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958F64D-C561-E543-B2C6-ECCF323E2A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337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304F-90A9-447E-A64C-03D2D55A7B5D}" type="datetime1">
              <a:rPr lang="fi-FI" smtClean="0"/>
              <a:t>8.4.2022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2051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84919" y="1835151"/>
            <a:ext cx="8978900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407990" indent="-455989">
              <a:spcAft>
                <a:spcPts val="8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719649" indent="-239178">
              <a:spcAft>
                <a:spcPts val="800"/>
              </a:spcAft>
              <a:defRPr b="0" i="0" cap="none"/>
            </a:lvl2pPr>
            <a:lvl3pPr marL="1055974">
              <a:spcAft>
                <a:spcPts val="800"/>
              </a:spcAft>
              <a:defRPr b="0" i="0" cap="none"/>
            </a:lvl3pPr>
            <a:lvl4pPr marL="1343966">
              <a:spcAft>
                <a:spcPts val="800"/>
              </a:spcAft>
              <a:defRPr b="0" i="0" cap="none"/>
            </a:lvl4pPr>
            <a:lvl5pPr marL="1631959">
              <a:spcAft>
                <a:spcPts val="800"/>
              </a:spcAft>
              <a:defRPr b="0" i="0" cap="none"/>
            </a:lvl5pPr>
          </a:lstStyle>
          <a:p>
            <a:pPr lvl="0"/>
            <a:r>
              <a:rPr lang="fi-FI" dirty="0"/>
              <a:t>Click to </a:t>
            </a:r>
            <a:br>
              <a:rPr lang="fi-FI" dirty="0"/>
            </a:br>
            <a:r>
              <a:rPr lang="fi-FI" dirty="0"/>
              <a:t>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179881" y="506413"/>
            <a:ext cx="9883936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293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bg>
      <p:bgPr>
        <a:solidFill>
          <a:srgbClr val="7DC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179881" y="506413"/>
            <a:ext cx="9883936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84920" y="1835151"/>
            <a:ext cx="440896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407990" indent="-455989">
              <a:spcAft>
                <a:spcPts val="8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719649" indent="-239178">
              <a:spcAft>
                <a:spcPts val="800"/>
              </a:spcAft>
              <a:defRPr b="0" i="0" cap="none"/>
            </a:lvl2pPr>
            <a:lvl3pPr marL="1055974">
              <a:spcAft>
                <a:spcPts val="800"/>
              </a:spcAft>
              <a:defRPr b="0" i="0" cap="none"/>
            </a:lvl3pPr>
            <a:lvl4pPr marL="1343966">
              <a:spcAft>
                <a:spcPts val="800"/>
              </a:spcAft>
              <a:defRPr b="0" i="0" cap="none"/>
            </a:lvl4pPr>
            <a:lvl5pPr marL="1631959">
              <a:spcAft>
                <a:spcPts val="800"/>
              </a:spcAft>
              <a:defRPr b="0" i="0" cap="none"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813963" y="1835151"/>
            <a:ext cx="4249856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407990" indent="-457189">
              <a:spcAft>
                <a:spcPts val="8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719649" indent="-239178">
              <a:spcAft>
                <a:spcPts val="800"/>
              </a:spcAft>
              <a:defRPr b="0" i="0" cap="none"/>
            </a:lvl2pPr>
            <a:lvl3pPr marL="1055974">
              <a:spcAft>
                <a:spcPts val="800"/>
              </a:spcAft>
              <a:defRPr b="0" i="0" cap="none"/>
            </a:lvl3pPr>
            <a:lvl4pPr marL="1343966">
              <a:spcAft>
                <a:spcPts val="800"/>
              </a:spcAft>
              <a:defRPr b="0" i="0" cap="none"/>
            </a:lvl4pPr>
            <a:lvl5pPr marL="1631959">
              <a:spcAft>
                <a:spcPts val="800"/>
              </a:spcAft>
              <a:defRPr b="0" i="0" cap="none"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549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703231" y="2402541"/>
            <a:ext cx="10788284" cy="3211547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7466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501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703231" y="3008306"/>
            <a:ext cx="10788284" cy="184718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7466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Kiitos!</a:t>
            </a:r>
            <a:endParaRPr lang="en-US" dirty="0"/>
          </a:p>
        </p:txBody>
      </p:sp>
      <p:pic>
        <p:nvPicPr>
          <p:cNvPr id="2" name="Picture 1" descr="LILJA_VALKOIN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76" y="1471828"/>
            <a:ext cx="902480" cy="12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97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sin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0000"/>
          </a:xfrm>
          <a:blipFill rotWithShape="1">
            <a:blip r:embed="rId3"/>
            <a:srcRect/>
            <a:stretch>
              <a:fillRect t="-109318" b="-25744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179881" y="4408597"/>
            <a:ext cx="10177267" cy="1941403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719982" indent="-239994">
              <a:lnSpc>
                <a:spcPts val="2933"/>
              </a:lnSpc>
              <a:buSzPct val="90000"/>
              <a:buFont typeface="Lucida Grande"/>
              <a:buChar char="-"/>
              <a:defRPr sz="2267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179881" y="3760615"/>
            <a:ext cx="10177267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1620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ChangeAspect="1"/>
          </p:cNvSpPr>
          <p:nvPr userDrawn="1"/>
        </p:nvSpPr>
        <p:spPr bwMode="auto">
          <a:xfrm>
            <a:off x="10887581" y="0"/>
            <a:ext cx="1304878" cy="6858000"/>
          </a:xfrm>
          <a:custGeom>
            <a:avLst/>
            <a:gdLst>
              <a:gd name="T0" fmla="*/ 0 w 2700"/>
              <a:gd name="T1" fmla="*/ 34 h 14300"/>
              <a:gd name="T2" fmla="*/ 440 w 2700"/>
              <a:gd name="T3" fmla="*/ 301 h 14300"/>
              <a:gd name="T4" fmla="*/ 440 w 2700"/>
              <a:gd name="T5" fmla="*/ 606 h 14300"/>
              <a:gd name="T6" fmla="*/ 0 w 2700"/>
              <a:gd name="T7" fmla="*/ 873 h 14300"/>
              <a:gd name="T8" fmla="*/ 440 w 2700"/>
              <a:gd name="T9" fmla="*/ 1140 h 14300"/>
              <a:gd name="T10" fmla="*/ 440 w 2700"/>
              <a:gd name="T11" fmla="*/ 1445 h 14300"/>
              <a:gd name="T12" fmla="*/ 0 w 2700"/>
              <a:gd name="T13" fmla="*/ 1710 h 14300"/>
              <a:gd name="T14" fmla="*/ 440 w 2700"/>
              <a:gd name="T15" fmla="*/ 1977 h 14300"/>
              <a:gd name="T16" fmla="*/ 440 w 2700"/>
              <a:gd name="T17" fmla="*/ 2282 h 14300"/>
              <a:gd name="T18" fmla="*/ 0 w 2700"/>
              <a:gd name="T19" fmla="*/ 2548 h 14300"/>
              <a:gd name="T20" fmla="*/ 440 w 2700"/>
              <a:gd name="T21" fmla="*/ 2815 h 14300"/>
              <a:gd name="T22" fmla="*/ 440 w 2700"/>
              <a:gd name="T23" fmla="*/ 3120 h 14300"/>
              <a:gd name="T24" fmla="*/ 0 w 2700"/>
              <a:gd name="T25" fmla="*/ 3387 h 14300"/>
              <a:gd name="T26" fmla="*/ 440 w 2700"/>
              <a:gd name="T27" fmla="*/ 3654 h 14300"/>
              <a:gd name="T28" fmla="*/ 440 w 2700"/>
              <a:gd name="T29" fmla="*/ 3959 h 14300"/>
              <a:gd name="T30" fmla="*/ 0 w 2700"/>
              <a:gd name="T31" fmla="*/ 4226 h 14300"/>
              <a:gd name="T32" fmla="*/ 440 w 2700"/>
              <a:gd name="T33" fmla="*/ 4493 h 14300"/>
              <a:gd name="T34" fmla="*/ 440 w 2700"/>
              <a:gd name="T35" fmla="*/ 4798 h 14300"/>
              <a:gd name="T36" fmla="*/ 0 w 2700"/>
              <a:gd name="T37" fmla="*/ 5066 h 14300"/>
              <a:gd name="T38" fmla="*/ 440 w 2700"/>
              <a:gd name="T39" fmla="*/ 5333 h 14300"/>
              <a:gd name="T40" fmla="*/ 440 w 2700"/>
              <a:gd name="T41" fmla="*/ 5638 h 14300"/>
              <a:gd name="T42" fmla="*/ 0 w 2700"/>
              <a:gd name="T43" fmla="*/ 5904 h 14300"/>
              <a:gd name="T44" fmla="*/ 440 w 2700"/>
              <a:gd name="T45" fmla="*/ 6172 h 14300"/>
              <a:gd name="T46" fmla="*/ 440 w 2700"/>
              <a:gd name="T47" fmla="*/ 6476 h 14300"/>
              <a:gd name="T48" fmla="*/ 0 w 2700"/>
              <a:gd name="T49" fmla="*/ 6741 h 14300"/>
              <a:gd name="T50" fmla="*/ 440 w 2700"/>
              <a:gd name="T51" fmla="*/ 7008 h 14300"/>
              <a:gd name="T52" fmla="*/ 440 w 2700"/>
              <a:gd name="T53" fmla="*/ 7313 h 14300"/>
              <a:gd name="T54" fmla="*/ 0 w 2700"/>
              <a:gd name="T55" fmla="*/ 7580 h 14300"/>
              <a:gd name="T56" fmla="*/ 440 w 2700"/>
              <a:gd name="T57" fmla="*/ 7847 h 14300"/>
              <a:gd name="T58" fmla="*/ 440 w 2700"/>
              <a:gd name="T59" fmla="*/ 8152 h 14300"/>
              <a:gd name="T60" fmla="*/ 0 w 2700"/>
              <a:gd name="T61" fmla="*/ 8419 h 14300"/>
              <a:gd name="T62" fmla="*/ 440 w 2700"/>
              <a:gd name="T63" fmla="*/ 8686 h 14300"/>
              <a:gd name="T64" fmla="*/ 440 w 2700"/>
              <a:gd name="T65" fmla="*/ 8991 h 14300"/>
              <a:gd name="T66" fmla="*/ 0 w 2700"/>
              <a:gd name="T67" fmla="*/ 9257 h 14300"/>
              <a:gd name="T68" fmla="*/ 440 w 2700"/>
              <a:gd name="T69" fmla="*/ 9525 h 14300"/>
              <a:gd name="T70" fmla="*/ 543 w 2700"/>
              <a:gd name="T71" fmla="*/ 9707 h 14300"/>
              <a:gd name="T72" fmla="*/ 92 w 2700"/>
              <a:gd name="T73" fmla="*/ 9979 h 14300"/>
              <a:gd name="T74" fmla="*/ 101 w 2700"/>
              <a:gd name="T75" fmla="*/ 10277 h 14300"/>
              <a:gd name="T76" fmla="*/ 543 w 2700"/>
              <a:gd name="T77" fmla="*/ 10547 h 14300"/>
              <a:gd name="T78" fmla="*/ 96 w 2700"/>
              <a:gd name="T79" fmla="*/ 10817 h 14300"/>
              <a:gd name="T80" fmla="*/ 101 w 2700"/>
              <a:gd name="T81" fmla="*/ 11116 h 14300"/>
              <a:gd name="T82" fmla="*/ 543 w 2700"/>
              <a:gd name="T83" fmla="*/ 11385 h 14300"/>
              <a:gd name="T84" fmla="*/ 96 w 2700"/>
              <a:gd name="T85" fmla="*/ 11655 h 14300"/>
              <a:gd name="T86" fmla="*/ 101 w 2700"/>
              <a:gd name="T87" fmla="*/ 11953 h 14300"/>
              <a:gd name="T88" fmla="*/ 543 w 2700"/>
              <a:gd name="T89" fmla="*/ 12222 h 14300"/>
              <a:gd name="T90" fmla="*/ 96 w 2700"/>
              <a:gd name="T91" fmla="*/ 12493 h 14300"/>
              <a:gd name="T92" fmla="*/ 101 w 2700"/>
              <a:gd name="T93" fmla="*/ 12792 h 14300"/>
              <a:gd name="T94" fmla="*/ 543 w 2700"/>
              <a:gd name="T95" fmla="*/ 13061 h 14300"/>
              <a:gd name="T96" fmla="*/ 96 w 2700"/>
              <a:gd name="T97" fmla="*/ 13331 h 14300"/>
              <a:gd name="T98" fmla="*/ 101 w 2700"/>
              <a:gd name="T99" fmla="*/ 13631 h 14300"/>
              <a:gd name="T100" fmla="*/ 543 w 2700"/>
              <a:gd name="T101" fmla="*/ 13900 h 14300"/>
              <a:gd name="T102" fmla="*/ 96 w 2700"/>
              <a:gd name="T103" fmla="*/ 14170 h 14300"/>
              <a:gd name="T104" fmla="*/ 2700 w 2700"/>
              <a:gd name="T105" fmla="*/ 14300 h 14300"/>
              <a:gd name="T106" fmla="*/ 3 w 2700"/>
              <a:gd name="T107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DBB9-7B47-464E-B767-7B0563B94F78}" type="datetime1">
              <a:rPr lang="fi-FI" smtClean="0"/>
              <a:t>8.4.2022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548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1BC94-B2C5-4363-BA99-4EAFEF2499ED}" type="datetime1">
              <a:rPr lang="fi-FI" smtClean="0"/>
              <a:t>8.4.2022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7744387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white">
          <a:xfrm>
            <a:off x="0" y="0"/>
            <a:ext cx="9393678" cy="6858000"/>
          </a:xfrm>
          <a:custGeom>
            <a:avLst/>
            <a:gdLst>
              <a:gd name="T0" fmla="*/ 5214 w 19559"/>
              <a:gd name="T1" fmla="*/ 14300 h 14300"/>
              <a:gd name="T2" fmla="*/ 5647 w 19559"/>
              <a:gd name="T3" fmla="*/ 13565 h 14300"/>
              <a:gd name="T4" fmla="*/ 7162 w 19559"/>
              <a:gd name="T5" fmla="*/ 12686 h 14300"/>
              <a:gd name="T6" fmla="*/ 8041 w 19559"/>
              <a:gd name="T7" fmla="*/ 11171 h 14300"/>
              <a:gd name="T8" fmla="*/ 9556 w 19559"/>
              <a:gd name="T9" fmla="*/ 10292 h 14300"/>
              <a:gd name="T10" fmla="*/ 10435 w 19559"/>
              <a:gd name="T11" fmla="*/ 8777 h 14300"/>
              <a:gd name="T12" fmla="*/ 11951 w 19559"/>
              <a:gd name="T13" fmla="*/ 7898 h 14300"/>
              <a:gd name="T14" fmla="*/ 12830 w 19559"/>
              <a:gd name="T15" fmla="*/ 6382 h 14300"/>
              <a:gd name="T16" fmla="*/ 14345 w 19559"/>
              <a:gd name="T17" fmla="*/ 5503 h 14300"/>
              <a:gd name="T18" fmla="*/ 15224 w 19559"/>
              <a:gd name="T19" fmla="*/ 3988 h 14300"/>
              <a:gd name="T20" fmla="*/ 16739 w 19559"/>
              <a:gd name="T21" fmla="*/ 3109 h 14300"/>
              <a:gd name="T22" fmla="*/ 17618 w 19559"/>
              <a:gd name="T23" fmla="*/ 1594 h 14300"/>
              <a:gd name="T24" fmla="*/ 19132 w 19559"/>
              <a:gd name="T25" fmla="*/ 716 h 14300"/>
              <a:gd name="T26" fmla="*/ 19559 w 19559"/>
              <a:gd name="T27" fmla="*/ 0 h 14300"/>
              <a:gd name="T28" fmla="*/ 0 w 19559"/>
              <a:gd name="T29" fmla="*/ 0 h 14300"/>
              <a:gd name="T30" fmla="*/ 0 w 19559"/>
              <a:gd name="T31" fmla="*/ 14300 h 14300"/>
              <a:gd name="T32" fmla="*/ 5214 w 19559"/>
              <a:gd name="T33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975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n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8" b="14292"/>
          <a:stretch/>
        </p:blipFill>
        <p:spPr>
          <a:xfrm>
            <a:off x="0" y="0"/>
            <a:ext cx="12192000" cy="576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81" y="6062718"/>
            <a:ext cx="11366287" cy="256108"/>
          </a:xfrm>
        </p:spPr>
        <p:txBody>
          <a:bodyPr wrap="none"/>
          <a:lstStyle>
            <a:lvl1pPr algn="ctr">
              <a:lnSpc>
                <a:spcPts val="2667"/>
              </a:lnSpc>
              <a:defRPr sz="2133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5" name="Picture 4" descr="TURKUABO_WHITE_I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416" y="1783534"/>
            <a:ext cx="1493045" cy="256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82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832668E-0272-C647-B612-BBE177562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9896" b="2701"/>
          <a:stretch/>
        </p:blipFill>
        <p:spPr>
          <a:xfrm flipV="1">
            <a:off x="0" y="0"/>
            <a:ext cx="12187066" cy="1879332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FAB50943-088A-44F7-B058-EDC84D0E0D75}" type="datetime1">
              <a:rPr lang="fi-FI" smtClean="0"/>
              <a:t>8.4.2022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8886209" cy="53152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26E19A5-3E1E-B546-8E7E-2A78D9FC3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09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tsa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3" b="16901"/>
          <a:stretch/>
        </p:blipFill>
        <p:spPr>
          <a:xfrm>
            <a:off x="0" y="1"/>
            <a:ext cx="12192000" cy="5760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81" y="6062718"/>
            <a:ext cx="11366287" cy="256108"/>
          </a:xfrm>
        </p:spPr>
        <p:txBody>
          <a:bodyPr wrap="none"/>
          <a:lstStyle>
            <a:lvl1pPr algn="ctr">
              <a:lnSpc>
                <a:spcPts val="2667"/>
              </a:lnSpc>
              <a:defRPr sz="2133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5" name="Picture 4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81" y="3744704"/>
            <a:ext cx="2883151" cy="151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424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urajok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6" b="18934"/>
          <a:stretch/>
        </p:blipFill>
        <p:spPr>
          <a:xfrm>
            <a:off x="0" y="0"/>
            <a:ext cx="12192000" cy="576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81" y="6062718"/>
            <a:ext cx="11366287" cy="256108"/>
          </a:xfrm>
        </p:spPr>
        <p:txBody>
          <a:bodyPr wrap="none"/>
          <a:lstStyle>
            <a:lvl1pPr algn="ctr">
              <a:lnSpc>
                <a:spcPts val="2667"/>
              </a:lnSpc>
              <a:defRPr sz="2133" b="0" i="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12320987" y="28113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TURKUABO_WHITE_I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504" y="1181570"/>
            <a:ext cx="2178433" cy="374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523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llinen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0000"/>
          </a:xfrm>
          <a:blipFill rotWithShape="1">
            <a:blip r:embed="rId3"/>
            <a:srcRect/>
            <a:stretch>
              <a:fillRect t="-97483" b="-4038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284537" y="4332006"/>
            <a:ext cx="8041747" cy="1225759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933"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214" y="4332005"/>
            <a:ext cx="2364023" cy="12257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ts val="11333"/>
              </a:lnSpc>
              <a:spcAft>
                <a:spcPts val="0"/>
              </a:spcAft>
              <a:buNone/>
              <a:defRPr sz="113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1512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sin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0000"/>
          </a:xfrm>
          <a:blipFill rotWithShape="1">
            <a:blip r:embed="rId3"/>
            <a:srcRect/>
            <a:stretch>
              <a:fillRect t="-109318" b="-25744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179881" y="4408597"/>
            <a:ext cx="10177267" cy="1941403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719982" indent="-239994">
              <a:lnSpc>
                <a:spcPts val="2933"/>
              </a:lnSpc>
              <a:buSzPct val="90000"/>
              <a:buFont typeface="Lucida Grande"/>
              <a:buChar char="-"/>
              <a:defRPr sz="2267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179881" y="3760615"/>
            <a:ext cx="10177267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292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179881" y="4408597"/>
            <a:ext cx="10177267" cy="1941403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719982" indent="-239994">
              <a:lnSpc>
                <a:spcPts val="2933"/>
              </a:lnSpc>
              <a:buSzPct val="90000"/>
              <a:buFont typeface="Lucida Grande"/>
              <a:buChar char="-"/>
              <a:defRPr sz="2267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179881" y="3760615"/>
            <a:ext cx="10177267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5"/>
            <a:ext cx="1364691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83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orans_pystykuv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93886" y="0"/>
            <a:ext cx="6098116" cy="6858000"/>
          </a:xfrm>
          <a:blipFill rotWithShape="1">
            <a:blip r:embed="rId2"/>
            <a:srcRect/>
            <a:stretch>
              <a:fillRect t="-20531" b="-1284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9596" y="3746209"/>
            <a:ext cx="4682277" cy="1942281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479988" indent="-239994">
              <a:lnSpc>
                <a:spcPts val="2933"/>
              </a:lnSpc>
              <a:buSzPct val="90000"/>
              <a:buFont typeface="Lucida Grande"/>
              <a:buChar char="-"/>
              <a:defRPr sz="2400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89596" y="1835144"/>
            <a:ext cx="4682277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563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pysty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93886" y="0"/>
            <a:ext cx="6098116" cy="6858000"/>
          </a:xfrm>
          <a:blipFill rotWithShape="1">
            <a:blip r:embed="rId2"/>
            <a:srcRect/>
            <a:stretch>
              <a:fillRect t="-20531" b="-1284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9596" y="3746209"/>
            <a:ext cx="4682277" cy="1942281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479988" indent="-239994">
              <a:lnSpc>
                <a:spcPts val="2933"/>
              </a:lnSpc>
              <a:buSzPct val="90000"/>
              <a:buFont typeface="Lucida Grande"/>
              <a:buChar char="-"/>
              <a:defRPr sz="2400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89596" y="1835144"/>
            <a:ext cx="4682277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5"/>
            <a:ext cx="1364691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159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kaksi_kuva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93883" y="417285"/>
            <a:ext cx="5520000" cy="2880000"/>
          </a:xfrm>
          <a:blipFill rotWithShape="1">
            <a:blip r:embed="rId2"/>
            <a:srcRect/>
            <a:stretch>
              <a:fillRect t="-50014" b="-41652"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2400"/>
              </a:lnSpc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9596" y="3746209"/>
            <a:ext cx="4682277" cy="1942281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479988" indent="-239994">
              <a:lnSpc>
                <a:spcPts val="2933"/>
              </a:lnSpc>
              <a:buSzPct val="90000"/>
              <a:buFont typeface="Lucida Grande"/>
              <a:buChar char="-"/>
              <a:defRPr sz="2400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89596" y="1835144"/>
            <a:ext cx="4682277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093883" y="3531248"/>
            <a:ext cx="5520000" cy="2880000"/>
          </a:xfrm>
          <a:blipFill rotWithShape="1">
            <a:blip r:embed="rId3"/>
            <a:srcRect/>
            <a:stretch>
              <a:fillRect t="-20915" b="-12601"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2400"/>
              </a:lnSpc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5"/>
            <a:ext cx="1364691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506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5688000"/>
          </a:xfrm>
          <a:blipFill rotWithShape="1">
            <a:blip r:embed="rId2"/>
            <a:srcRect/>
            <a:stretch>
              <a:fillRect t="-21446" b="-1749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25,4 x 15,8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807549" y="5958176"/>
            <a:ext cx="8835003" cy="899825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ct val="100000"/>
              </a:lnSpc>
              <a:spcAft>
                <a:spcPts val="0"/>
              </a:spcAft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400" baseline="0"/>
            </a:lvl2pPr>
            <a:lvl3pPr marL="479988" indent="-239994">
              <a:lnSpc>
                <a:spcPts val="2933"/>
              </a:lnSpc>
              <a:buSzPct val="90000"/>
              <a:buFont typeface="Lucida Grande"/>
              <a:buChar char="-"/>
              <a:defRPr sz="2400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/>
              <a:t>Tähän lyhyt kuvateksti</a:t>
            </a:r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463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blipFill rotWithShape="1">
            <a:blip r:embed="rId2"/>
            <a:srcRect/>
            <a:stretch>
              <a:fillRect t="-17927" b="-15407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25,4 x 15,8 cm</a:t>
            </a:r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18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E0AD013B-2566-4409-ABBB-A88070F329D2}" type="datetime1">
              <a:rPr lang="fi-FI" smtClean="0"/>
              <a:t>8.4.2022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8886209" cy="53152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4B4A204-274B-BD4E-A4D9-402AC8C28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619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2084919" y="1835151"/>
            <a:ext cx="8978900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9178" indent="-239178">
              <a:buFont typeface="Arial"/>
              <a:buChar char="•"/>
              <a:defRPr/>
            </a:lvl1pPr>
            <a:lvl2pPr marL="719982" indent="-239994">
              <a:buFont typeface="Lucida Grande"/>
              <a:buChar char="–"/>
              <a:defRPr/>
            </a:lvl2pPr>
            <a:lvl3pPr marL="1199970" indent="-239994">
              <a:buSzPct val="60000"/>
              <a:buFont typeface="Courier New"/>
              <a:buChar char="o"/>
              <a:defRPr/>
            </a:lvl3pPr>
            <a:lvl4pPr marL="1679958" indent="-239994">
              <a:buSzPct val="100000"/>
              <a:buFont typeface="Lucida Grande"/>
              <a:buChar char="–"/>
              <a:defRPr/>
            </a:lvl4pPr>
            <a:lvl5pPr marL="2159946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179881" y="506413"/>
            <a:ext cx="9883936" cy="998539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78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63FCF0-903E-A946-B69E-60A811765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3" b="11837"/>
          <a:stretch/>
        </p:blipFill>
        <p:spPr>
          <a:xfrm>
            <a:off x="2467" y="4469363"/>
            <a:ext cx="12187066" cy="2388637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2B3678B1-8EF3-4F96-B244-A292FE5FFE5F}" type="datetime1">
              <a:rPr lang="fi-FI" smtClean="0"/>
              <a:t>8.4.2022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8886209" cy="5315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8BC9D88-318E-9543-8F68-4D555A302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63FCF0-903E-A946-B69E-60A811765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2" b="17350"/>
          <a:stretch/>
        </p:blipFill>
        <p:spPr>
          <a:xfrm>
            <a:off x="2467" y="4847433"/>
            <a:ext cx="12187066" cy="2010568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038DAF96-5D78-4C50-B937-8F1DC90D1AD0}" type="datetime1">
              <a:rPr lang="fi-FI" smtClean="0"/>
              <a:t>8.4.2022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8886209" cy="5315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514EC98-7C06-A248-B9B6-E9EBCA54C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588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325E9D-512C-A14C-8DEC-9ECB1FAB4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48" b="11685"/>
          <a:stretch/>
        </p:blipFill>
        <p:spPr>
          <a:xfrm>
            <a:off x="2467" y="3376363"/>
            <a:ext cx="12187066" cy="3481637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C2C968AA-8C81-4BE0-A0B1-BC3472032584}" type="datetime1">
              <a:rPr lang="fi-FI" smtClean="0"/>
              <a:t>8.4.2022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896" y="1633488"/>
            <a:ext cx="8886209" cy="531520"/>
          </a:xfrm>
        </p:spPr>
        <p:txBody>
          <a:bodyPr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514EC98-7C06-A248-B9B6-E9EBCA54C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835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325E9D-512C-A14C-8DEC-9ECB1FAB4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48" b="23480"/>
          <a:stretch/>
        </p:blipFill>
        <p:spPr>
          <a:xfrm>
            <a:off x="2467" y="4185255"/>
            <a:ext cx="12187066" cy="2672745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AF19AA69-B359-48C8-9D5F-41F64FEB10F7}" type="datetime1">
              <a:rPr lang="fi-FI" smtClean="0"/>
              <a:t>8.4.2022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896" y="636792"/>
            <a:ext cx="8886209" cy="531520"/>
          </a:xfrm>
        </p:spPr>
        <p:txBody>
          <a:bodyPr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514EC98-7C06-A248-B9B6-E9EBCA54C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963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4.wmf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37709" y="365126"/>
            <a:ext cx="10515600" cy="5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x-none" dirty="0" err="1"/>
              <a:t>Click</a:t>
            </a:r>
            <a:r>
              <a:rPr lang="fi-FI" altLang="x-none" dirty="0"/>
              <a:t> to </a:t>
            </a:r>
            <a:r>
              <a:rPr lang="fi-FI" altLang="x-none" dirty="0" err="1"/>
              <a:t>edit</a:t>
            </a:r>
            <a:r>
              <a:rPr lang="fi-FI" altLang="x-none" dirty="0"/>
              <a:t> Master </a:t>
            </a:r>
            <a:r>
              <a:rPr lang="fi-FI" altLang="x-none" dirty="0" err="1"/>
              <a:t>title</a:t>
            </a:r>
            <a:r>
              <a:rPr lang="fi-FI" altLang="x-none" dirty="0"/>
              <a:t> </a:t>
            </a:r>
            <a:r>
              <a:rPr lang="fi-FI" altLang="x-none" dirty="0" err="1"/>
              <a:t>style</a:t>
            </a:r>
            <a:endParaRPr lang="en-US" altLang="x-none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7709" y="1825625"/>
            <a:ext cx="105156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dirty="0"/>
              <a:t>Click to edit Master text styles</a:t>
            </a:r>
          </a:p>
          <a:p>
            <a:pPr lvl="1"/>
            <a:r>
              <a:rPr lang="en-US" altLang="x-none" dirty="0"/>
              <a:t>Second level</a:t>
            </a:r>
          </a:p>
          <a:p>
            <a:pPr lvl="2"/>
            <a:r>
              <a:rPr lang="en-US" altLang="x-none" dirty="0"/>
              <a:t>Third level</a:t>
            </a:r>
          </a:p>
          <a:p>
            <a:pPr lvl="4"/>
            <a:r>
              <a:rPr lang="en-US" altLang="x-non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1759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367FF2A5-3F65-4BAE-B529-7EA1967293C7}" type="datetime1">
              <a:rPr lang="fi-FI" smtClean="0"/>
              <a:t>8.4.2022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05" r:id="rId2"/>
    <p:sldLayoutId id="2147483919" r:id="rId3"/>
    <p:sldLayoutId id="2147483923" r:id="rId4"/>
    <p:sldLayoutId id="2147483934" r:id="rId5"/>
    <p:sldLayoutId id="2147483924" r:id="rId6"/>
    <p:sldLayoutId id="2147483925" r:id="rId7"/>
    <p:sldLayoutId id="2147484079" r:id="rId8"/>
    <p:sldLayoutId id="2147484192" r:id="rId9"/>
    <p:sldLayoutId id="2147483932" r:id="rId10"/>
    <p:sldLayoutId id="2147483908" r:id="rId11"/>
    <p:sldLayoutId id="2147483898" r:id="rId12"/>
    <p:sldLayoutId id="2147483933" r:id="rId13"/>
    <p:sldLayoutId id="2147483871" r:id="rId14"/>
    <p:sldLayoutId id="2147484165" r:id="rId15"/>
    <p:sldLayoutId id="2147484166" r:id="rId16"/>
    <p:sldLayoutId id="2147483926" r:id="rId17"/>
    <p:sldLayoutId id="2147483935" r:id="rId18"/>
    <p:sldLayoutId id="2147483891" r:id="rId19"/>
    <p:sldLayoutId id="2147483918" r:id="rId20"/>
    <p:sldLayoutId id="2147483920" r:id="rId21"/>
    <p:sldLayoutId id="2147483931" r:id="rId22"/>
    <p:sldLayoutId id="2147484078" r:id="rId23"/>
    <p:sldLayoutId id="2147483969" r:id="rId24"/>
    <p:sldLayoutId id="2147483970" r:id="rId25"/>
    <p:sldLayoutId id="2147484175" r:id="rId26"/>
    <p:sldLayoutId id="2147483972" r:id="rId27"/>
    <p:sldLayoutId id="2147483980" r:id="rId28"/>
    <p:sldLayoutId id="2147484234" r:id="rId29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 i="0" kern="1200">
          <a:solidFill>
            <a:schemeClr val="bg2"/>
          </a:solidFill>
          <a:latin typeface="Poppins Black" pitchFamily="2" charset="77"/>
          <a:ea typeface="Poppins Black" pitchFamily="2" charset="77"/>
          <a:cs typeface="Poppins Black" pitchFamily="2" charset="77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 Bold" charset="0"/>
          <a:cs typeface="Locator Bold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 Bold" charset="0"/>
          <a:cs typeface="Locator Bold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 Bold" charset="0"/>
          <a:cs typeface="Locator Bold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 Bold" charset="0"/>
          <a:cs typeface="Locator Bold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 Bold" charset="0"/>
          <a:cs typeface="Locator Bold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 Bold" charset="0"/>
          <a:cs typeface="Locator Bold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 Bold" charset="0"/>
          <a:cs typeface="Locator Bold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 Bold" charset="0"/>
          <a:cs typeface="Locator Bold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2"/>
          </a:solidFill>
          <a:latin typeface="+mn-lt"/>
          <a:ea typeface="Trebuchet MS" panose="020B0603020202020204" pitchFamily="34" charset="0"/>
          <a:cs typeface="Trebuchet MS" panose="020B0603020202020204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2"/>
          </a:solidFill>
          <a:latin typeface="+mn-lt"/>
          <a:ea typeface="Trebuchet MS" panose="020B0603020202020204" pitchFamily="34" charset="0"/>
          <a:cs typeface="Trebuchet MS" panose="020B0603020202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2"/>
          </a:solidFill>
          <a:latin typeface="+mn-lt"/>
          <a:ea typeface="Trebuchet MS" panose="020B0603020202020204" pitchFamily="34" charset="0"/>
          <a:cs typeface="Trebuchet MS" panose="020B0603020202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Locator Light" charset="0"/>
          <a:ea typeface="Locator Light" charset="0"/>
          <a:cs typeface="Locator Light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2"/>
          </a:solidFill>
          <a:latin typeface="+mn-lt"/>
          <a:ea typeface="Trebuchet MS" panose="020B0603020202020204" pitchFamily="34" charset="0"/>
          <a:cs typeface="Trebuchet MS" panose="020B0603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4917" y="1839185"/>
            <a:ext cx="8977843" cy="405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9880" y="515211"/>
            <a:ext cx="9882879" cy="98875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722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609585" rtl="0" eaLnBrk="1" latinLnBrk="0" hangingPunct="1">
        <a:lnSpc>
          <a:spcPts val="4400"/>
        </a:lnSpc>
        <a:spcBef>
          <a:spcPct val="0"/>
        </a:spcBef>
        <a:buNone/>
        <a:defRPr sz="4267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237061" indent="-237061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•"/>
        <a:defRPr sz="2267" kern="1200">
          <a:solidFill>
            <a:schemeClr val="tx1"/>
          </a:solidFill>
          <a:latin typeface="Arial"/>
          <a:ea typeface="+mn-ea"/>
          <a:cs typeface="Arial"/>
        </a:defRPr>
      </a:lvl1pPr>
      <a:lvl2pPr marL="719982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Lucida Grande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2pPr>
      <a:lvl3pPr marL="1199970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SzPct val="60000"/>
        <a:buFont typeface="Courier New"/>
        <a:buChar char="o"/>
        <a:defRPr sz="2267" kern="1200">
          <a:solidFill>
            <a:schemeClr val="tx1"/>
          </a:solidFill>
          <a:latin typeface="Arial"/>
          <a:ea typeface="+mn-ea"/>
          <a:cs typeface="Arial"/>
        </a:defRPr>
      </a:lvl3pPr>
      <a:lvl4pPr marL="1679958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SzPct val="100000"/>
        <a:buFont typeface="Lucida Grande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4pPr>
      <a:lvl5pPr marL="2159946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9881" y="506415"/>
            <a:ext cx="9883936" cy="9985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084917" y="1839185"/>
            <a:ext cx="8977843" cy="4055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95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609585" rtl="0" eaLnBrk="1" latinLnBrk="0" hangingPunct="1">
        <a:lnSpc>
          <a:spcPts val="4400"/>
        </a:lnSpc>
        <a:spcBef>
          <a:spcPct val="0"/>
        </a:spcBef>
        <a:buNone/>
        <a:defRPr sz="4267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None/>
        <a:defRPr sz="2267" kern="1200">
          <a:solidFill>
            <a:schemeClr val="tx1"/>
          </a:solidFill>
          <a:latin typeface="Arial"/>
          <a:ea typeface="+mn-ea"/>
          <a:cs typeface="Arial"/>
        </a:defRPr>
      </a:lvl1pPr>
      <a:lvl2pPr marL="191995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•"/>
        <a:defRPr sz="2267" kern="1200">
          <a:solidFill>
            <a:schemeClr val="tx1"/>
          </a:solidFill>
          <a:latin typeface="Arial"/>
          <a:ea typeface="+mn-ea"/>
          <a:cs typeface="Arial"/>
        </a:defRPr>
      </a:lvl2pPr>
      <a:lvl3pPr marL="719982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Lucida Grande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3pPr>
      <a:lvl4pPr marL="1199970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SzPct val="60000"/>
        <a:buFont typeface="Courier New"/>
        <a:buChar char="o"/>
        <a:defRPr sz="2267" kern="1200">
          <a:solidFill>
            <a:schemeClr val="tx1"/>
          </a:solidFill>
          <a:latin typeface="Arial"/>
          <a:ea typeface="+mn-ea"/>
          <a:cs typeface="Arial"/>
        </a:defRPr>
      </a:lvl4pPr>
      <a:lvl5pPr marL="1679958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9"/>
          </a:xfrm>
          <a:prstGeom prst="rect">
            <a:avLst/>
          </a:prstGeom>
        </p:spPr>
      </p:pic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199" y="1196502"/>
            <a:ext cx="9972000" cy="49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430" y="6268800"/>
            <a:ext cx="1305128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>
                <a:solidFill>
                  <a:srgbClr val="000000"/>
                </a:solidFill>
              </a:defRPr>
            </a:lvl1pPr>
          </a:lstStyle>
          <a:p>
            <a:fld id="{1182CDC3-4D33-40DC-84FF-18D51138FD64}" type="datetime1">
              <a:rPr lang="fi-FI" smtClean="0"/>
              <a:t>8.4.2022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2022" y="6268800"/>
            <a:ext cx="4114800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780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00" b="1">
                <a:solidFill>
                  <a:srgbClr val="000000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476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9881" y="506415"/>
            <a:ext cx="9883936" cy="9985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084917" y="1839185"/>
            <a:ext cx="8977843" cy="4055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9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8" r:id="rId3"/>
    <p:sldLayoutId id="2147484089" r:id="rId4"/>
  </p:sldLayoutIdLst>
  <p:hf hdr="0" ftr="0" dt="0"/>
  <p:txStyles>
    <p:titleStyle>
      <a:lvl1pPr algn="l" defTabSz="609585" rtl="0" eaLnBrk="1" latinLnBrk="0" hangingPunct="1">
        <a:lnSpc>
          <a:spcPts val="4400"/>
        </a:lnSpc>
        <a:spcBef>
          <a:spcPct val="0"/>
        </a:spcBef>
        <a:buNone/>
        <a:defRPr sz="4267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None/>
        <a:defRPr sz="2267" kern="1200">
          <a:solidFill>
            <a:schemeClr val="tx1"/>
          </a:solidFill>
          <a:latin typeface="Arial"/>
          <a:ea typeface="+mn-ea"/>
          <a:cs typeface="Arial"/>
        </a:defRPr>
      </a:lvl1pPr>
      <a:lvl2pPr marL="191995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•"/>
        <a:defRPr sz="2267" kern="1200">
          <a:solidFill>
            <a:schemeClr val="tx1"/>
          </a:solidFill>
          <a:latin typeface="Arial"/>
          <a:ea typeface="+mn-ea"/>
          <a:cs typeface="Arial"/>
        </a:defRPr>
      </a:lvl2pPr>
      <a:lvl3pPr marL="719982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Lucida Grande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3pPr>
      <a:lvl4pPr marL="1199970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SzPct val="60000"/>
        <a:buFont typeface="Courier New"/>
        <a:buChar char="o"/>
        <a:defRPr sz="2267" kern="1200">
          <a:solidFill>
            <a:schemeClr val="tx1"/>
          </a:solidFill>
          <a:latin typeface="Arial"/>
          <a:ea typeface="+mn-ea"/>
          <a:cs typeface="Arial"/>
        </a:defRPr>
      </a:lvl4pPr>
      <a:lvl5pPr marL="1679958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4917" y="1839185"/>
            <a:ext cx="8977843" cy="405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9880" y="515211"/>
            <a:ext cx="9882879" cy="98875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37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</p:sldLayoutIdLst>
  <p:hf hdr="0" ftr="0" dt="0"/>
  <p:txStyles>
    <p:titleStyle>
      <a:lvl1pPr algn="l" defTabSz="609585" rtl="0" eaLnBrk="1" latinLnBrk="0" hangingPunct="1">
        <a:lnSpc>
          <a:spcPts val="4400"/>
        </a:lnSpc>
        <a:spcBef>
          <a:spcPct val="0"/>
        </a:spcBef>
        <a:buNone/>
        <a:defRPr sz="4267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237061" indent="-237061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•"/>
        <a:defRPr sz="2267" kern="1200">
          <a:solidFill>
            <a:schemeClr val="tx1"/>
          </a:solidFill>
          <a:latin typeface="Arial"/>
          <a:ea typeface="+mn-ea"/>
          <a:cs typeface="Arial"/>
        </a:defRPr>
      </a:lvl1pPr>
      <a:lvl2pPr marL="719982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Lucida Grande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2pPr>
      <a:lvl3pPr marL="1199970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SzPct val="60000"/>
        <a:buFont typeface="Courier New"/>
        <a:buChar char="o"/>
        <a:defRPr sz="2267" kern="1200">
          <a:solidFill>
            <a:schemeClr val="tx1"/>
          </a:solidFill>
          <a:latin typeface="Arial"/>
          <a:ea typeface="+mn-ea"/>
          <a:cs typeface="Arial"/>
        </a:defRPr>
      </a:lvl3pPr>
      <a:lvl4pPr marL="1679958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SzPct val="100000"/>
        <a:buFont typeface="Lucida Grande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4pPr>
      <a:lvl5pPr marL="2159946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9"/>
          </a:xfrm>
          <a:prstGeom prst="rect">
            <a:avLst/>
          </a:prstGeom>
        </p:spPr>
      </p:pic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199" y="1196502"/>
            <a:ext cx="9972000" cy="49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430" y="6268800"/>
            <a:ext cx="1305128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>
                <a:solidFill>
                  <a:srgbClr val="000000"/>
                </a:solidFill>
              </a:defRPr>
            </a:lvl1pPr>
          </a:lstStyle>
          <a:p>
            <a:fld id="{6230DD9C-2710-4005-97E0-A2E2D8E98006}" type="datetime1">
              <a:rPr lang="fi-FI" smtClean="0"/>
              <a:t>8.4.2022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2022" y="6268800"/>
            <a:ext cx="4114800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00">
                <a:solidFill>
                  <a:srgbClr val="000000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780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00" b="1">
                <a:solidFill>
                  <a:srgbClr val="000000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598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20" r:id="rId2"/>
    <p:sldLayoutId id="214748413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4917" y="1839185"/>
            <a:ext cx="8977843" cy="405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9880" y="515211"/>
            <a:ext cx="9882879" cy="98875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89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  <p:sldLayoutId id="2147484247" r:id="rId12"/>
  </p:sldLayoutIdLst>
  <p:hf hdr="0" ftr="0" dt="0"/>
  <p:txStyles>
    <p:titleStyle>
      <a:lvl1pPr algn="l" defTabSz="609585" rtl="0" eaLnBrk="1" latinLnBrk="0" hangingPunct="1">
        <a:lnSpc>
          <a:spcPts val="4400"/>
        </a:lnSpc>
        <a:spcBef>
          <a:spcPct val="0"/>
        </a:spcBef>
        <a:buNone/>
        <a:defRPr sz="4267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237061" indent="-237061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•"/>
        <a:defRPr sz="2267" kern="1200">
          <a:solidFill>
            <a:schemeClr val="tx1"/>
          </a:solidFill>
          <a:latin typeface="Arial"/>
          <a:ea typeface="+mn-ea"/>
          <a:cs typeface="Arial"/>
        </a:defRPr>
      </a:lvl1pPr>
      <a:lvl2pPr marL="719982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Lucida Grande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2pPr>
      <a:lvl3pPr marL="1199970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SzPct val="60000"/>
        <a:buFont typeface="Courier New"/>
        <a:buChar char="o"/>
        <a:defRPr sz="2267" kern="1200">
          <a:solidFill>
            <a:schemeClr val="tx1"/>
          </a:solidFill>
          <a:latin typeface="Arial"/>
          <a:ea typeface="+mn-ea"/>
          <a:cs typeface="Arial"/>
        </a:defRPr>
      </a:lvl3pPr>
      <a:lvl4pPr marL="1679958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SzPct val="100000"/>
        <a:buFont typeface="Lucida Grande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4pPr>
      <a:lvl5pPr marL="2159946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balticseadaypartners" TargetMode="External"/><Relationship Id="rId13" Type="http://schemas.openxmlformats.org/officeDocument/2006/relationships/hyperlink" Target="itameripaiva.fi/ru/" TargetMode="External"/><Relationship Id="rId3" Type="http://schemas.openxmlformats.org/officeDocument/2006/relationships/hyperlink" Target="https://itameripaiva.fi/materiaalipankki/" TargetMode="External"/><Relationship Id="rId7" Type="http://schemas.openxmlformats.org/officeDocument/2006/relationships/hyperlink" Target="https://itameripaiva.fi/ilmoita-teko/" TargetMode="External"/><Relationship Id="rId12" Type="http://schemas.openxmlformats.org/officeDocument/2006/relationships/hyperlink" Target="l&#228;&#228;nemerep&#228;ev.ee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itameripaiva.fi/ilmoita-tapahtuma/" TargetMode="External"/><Relationship Id="rId11" Type="http://schemas.openxmlformats.org/officeDocument/2006/relationships/hyperlink" Target="&#246;stersj&#246;dagen.fi" TargetMode="External"/><Relationship Id="rId5" Type="http://schemas.openxmlformats.org/officeDocument/2006/relationships/hyperlink" Target="https://itameripaiva.fi/vinkkeja/" TargetMode="External"/><Relationship Id="rId10" Type="http://schemas.openxmlformats.org/officeDocument/2006/relationships/hyperlink" Target="balticseaday.fi" TargetMode="External"/><Relationship Id="rId4" Type="http://schemas.openxmlformats.org/officeDocument/2006/relationships/hyperlink" Target="https://itameripaiva.fi/kumppanille/" TargetMode="External"/><Relationship Id="rId9" Type="http://schemas.openxmlformats.org/officeDocument/2006/relationships/hyperlink" Target="it&#228;merip&#228;iv&#228;.fi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6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12" Type="http://schemas.openxmlformats.org/officeDocument/2006/relationships/image" Target="../media/image55.jpg"/><Relationship Id="rId2" Type="http://schemas.openxmlformats.org/officeDocument/2006/relationships/image" Target="../media/image45.jpg"/><Relationship Id="rId16" Type="http://schemas.openxmlformats.org/officeDocument/2006/relationships/image" Target="../media/image59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jpg"/><Relationship Id="rId11" Type="http://schemas.openxmlformats.org/officeDocument/2006/relationships/image" Target="../media/image54.jpg"/><Relationship Id="rId5" Type="http://schemas.openxmlformats.org/officeDocument/2006/relationships/image" Target="../media/image48.jpg"/><Relationship Id="rId15" Type="http://schemas.openxmlformats.org/officeDocument/2006/relationships/image" Target="../media/image58.jpg"/><Relationship Id="rId10" Type="http://schemas.openxmlformats.org/officeDocument/2006/relationships/image" Target="../media/image53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Relationship Id="rId14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tameripaiva.fi/vinkkej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jp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itameripaiva.fi/teot/itamerimen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tameripaiva.fi/jarjesta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tameripaiva.fi/jarjesta/#custom-form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0.png"/><Relationship Id="rId4" Type="http://schemas.openxmlformats.org/officeDocument/2006/relationships/hyperlink" Target="https://itameripaiva.fi/jarjest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AB8508B-B1FB-C248-9A92-FBC23824C60D}"/>
              </a:ext>
            </a:extLst>
          </p:cNvPr>
          <p:cNvSpPr txBox="1"/>
          <p:nvPr/>
        </p:nvSpPr>
        <p:spPr>
          <a:xfrm>
            <a:off x="173253" y="82143"/>
            <a:ext cx="3475957" cy="523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1828800">
              <a:spcAft>
                <a:spcPts val="100"/>
              </a:spcAft>
              <a:defRPr sz="4800" b="1" cap="none" spc="0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fi-FI" sz="2200">
                <a:latin typeface="+mn-lt"/>
                <a:cs typeface="Arial" panose="020B0604020202020204" pitchFamily="34" charset="0"/>
              </a:rPr>
              <a:t> </a:t>
            </a:r>
            <a:endParaRPr lang="fi-FI" sz="22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6E5F3A-D28E-AE43-817B-9D9766F0E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8729" y="325529"/>
            <a:ext cx="1259836" cy="126601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2FDB780-010E-499A-B88C-FFF1FBCD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420" y="4130965"/>
            <a:ext cx="7297159" cy="1876794"/>
          </a:xfrm>
        </p:spPr>
        <p:txBody>
          <a:bodyPr/>
          <a:lstStyle/>
          <a:p>
            <a:br>
              <a:rPr lang="fi-FI" sz="3200" dirty="0"/>
            </a:br>
            <a:r>
              <a:rPr lang="fi-FI" sz="4000" dirty="0"/>
              <a:t>25.8.2022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833040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4CDA32DD-EBAE-4EDF-BE93-0D5EE1599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4455" y="365126"/>
            <a:ext cx="1259836" cy="126601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0B9513E-1492-4F46-8EBE-FD2CCA79984A}"/>
              </a:ext>
            </a:extLst>
          </p:cNvPr>
          <p:cNvSpPr txBox="1">
            <a:spLocks/>
          </p:cNvSpPr>
          <p:nvPr/>
        </p:nvSpPr>
        <p:spPr bwMode="auto">
          <a:xfrm>
            <a:off x="6877930" y="1370867"/>
            <a:ext cx="4384272" cy="362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i="0" kern="1200">
                <a:solidFill>
                  <a:schemeClr val="accent3"/>
                </a:solidFill>
                <a:latin typeface="Poppins Black" pitchFamily="2" charset="77"/>
                <a:ea typeface="Poppins Black" pitchFamily="2" charset="77"/>
                <a:cs typeface="Poppins Black" pitchFamily="2" charset="77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rebuchet MS" charset="0"/>
                <a:ea typeface="Locator Bold" charset="0"/>
                <a:cs typeface="Locator Bold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rebuchet MS" charset="0"/>
                <a:ea typeface="Locator Bold" charset="0"/>
                <a:cs typeface="Locator Bold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rebuchet MS" charset="0"/>
                <a:ea typeface="Locator Bold" charset="0"/>
                <a:cs typeface="Locator Bold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rebuchet MS" charset="0"/>
                <a:ea typeface="Locator Bold" charset="0"/>
                <a:cs typeface="Locator Bold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rebuchet MS" charset="0"/>
                <a:ea typeface="Locator Bold" charset="0"/>
                <a:cs typeface="Locator Bold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rebuchet MS" charset="0"/>
                <a:ea typeface="Locator Bold" charset="0"/>
                <a:cs typeface="Locator Bold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rebuchet MS" charset="0"/>
                <a:ea typeface="Locator Bold" charset="0"/>
                <a:cs typeface="Locator Bold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rebuchet MS" charset="0"/>
                <a:ea typeface="Locator Bold" charset="0"/>
                <a:cs typeface="Locator Bold" charset="0"/>
              </a:defRPr>
            </a:lvl9pPr>
          </a:lstStyle>
          <a:p>
            <a:r>
              <a:rPr lang="fi-FI" sz="2400" dirty="0">
                <a:solidFill>
                  <a:schemeClr val="bg1"/>
                </a:solidFill>
              </a:rPr>
              <a:t>Verkkosivuilla:</a:t>
            </a:r>
            <a:br>
              <a:rPr lang="fi-FI" sz="2400" dirty="0">
                <a:solidFill>
                  <a:srgbClr val="FFFFFF"/>
                </a:solidFill>
              </a:rPr>
            </a:br>
            <a:br>
              <a:rPr lang="fi-FI" sz="2400" dirty="0">
                <a:latin typeface="+mn-lt"/>
              </a:rPr>
            </a:br>
            <a:r>
              <a:rPr lang="fi-FI" sz="2400" b="0" dirty="0">
                <a:solidFill>
                  <a:schemeClr val="bg1"/>
                </a:solidFill>
                <a:latin typeface="+mn-lt"/>
              </a:rPr>
              <a:t>- </a:t>
            </a:r>
            <a:r>
              <a:rPr lang="fi-FI" sz="2400" b="0" dirty="0">
                <a:solidFill>
                  <a:schemeClr val="bg1"/>
                </a:solidFill>
                <a:latin typeface="+mn-lt"/>
                <a:hlinkClick r:id="rId3"/>
              </a:rPr>
              <a:t>Materiaalipankki</a:t>
            </a:r>
            <a:endParaRPr lang="fi-FI" sz="2400" b="0" dirty="0">
              <a:solidFill>
                <a:schemeClr val="bg1"/>
              </a:solidFill>
              <a:latin typeface="+mn-lt"/>
            </a:endParaRPr>
          </a:p>
          <a:p>
            <a:r>
              <a:rPr lang="fi-FI" sz="2400" b="0" dirty="0">
                <a:solidFill>
                  <a:schemeClr val="bg1"/>
                </a:solidFill>
                <a:latin typeface="+mn-lt"/>
              </a:rPr>
              <a:t>- </a:t>
            </a:r>
            <a:r>
              <a:rPr lang="fi-FI" sz="2400" b="0" dirty="0">
                <a:solidFill>
                  <a:schemeClr val="bg1"/>
                </a:solidFill>
                <a:latin typeface="+mn-lt"/>
                <a:hlinkClick r:id="rId4"/>
              </a:rPr>
              <a:t>Usein kysytyt kysymykset</a:t>
            </a:r>
            <a:endParaRPr lang="fi-FI" sz="2400" b="0" dirty="0">
              <a:solidFill>
                <a:schemeClr val="bg1"/>
              </a:solidFill>
              <a:latin typeface="+mn-lt"/>
            </a:endParaRPr>
          </a:p>
          <a:p>
            <a:r>
              <a:rPr lang="fi-FI" sz="2400" b="0" dirty="0">
                <a:solidFill>
                  <a:schemeClr val="bg1"/>
                </a:solidFill>
                <a:latin typeface="+mn-lt"/>
              </a:rPr>
              <a:t>- </a:t>
            </a:r>
            <a:r>
              <a:rPr lang="fi-FI" sz="2400" b="0" dirty="0">
                <a:solidFill>
                  <a:schemeClr val="bg1"/>
                </a:solidFill>
                <a:latin typeface="+mn-lt"/>
                <a:hlinkClick r:id="rId5"/>
              </a:rPr>
              <a:t>Vinkkejä ja ideoita</a:t>
            </a:r>
            <a:endParaRPr lang="fi-FI" sz="2400" b="0" dirty="0">
              <a:solidFill>
                <a:schemeClr val="bg1"/>
              </a:solidFill>
              <a:latin typeface="+mn-lt"/>
            </a:endParaRPr>
          </a:p>
          <a:p>
            <a:r>
              <a:rPr lang="fi-FI" sz="2400" b="0" dirty="0">
                <a:solidFill>
                  <a:schemeClr val="bg1"/>
                </a:solidFill>
                <a:latin typeface="+mn-lt"/>
              </a:rPr>
              <a:t>- </a:t>
            </a:r>
            <a:r>
              <a:rPr lang="fi-FI" sz="2400" b="0" dirty="0">
                <a:solidFill>
                  <a:schemeClr val="bg1"/>
                </a:solidFill>
                <a:latin typeface="+mn-lt"/>
                <a:hlinkClick r:id="rId6"/>
              </a:rPr>
              <a:t>Ilmoita tapahtuma</a:t>
            </a:r>
            <a:endParaRPr lang="fi-FI" sz="2400" b="0" dirty="0">
              <a:solidFill>
                <a:schemeClr val="bg1"/>
              </a:solidFill>
              <a:latin typeface="+mn-lt"/>
            </a:endParaRPr>
          </a:p>
          <a:p>
            <a:r>
              <a:rPr lang="fi-FI" sz="2400" b="0" dirty="0">
                <a:solidFill>
                  <a:schemeClr val="bg1"/>
                </a:solidFill>
                <a:latin typeface="+mn-lt"/>
              </a:rPr>
              <a:t>- </a:t>
            </a:r>
            <a:r>
              <a:rPr lang="fi-FI" sz="2400" b="0" dirty="0">
                <a:solidFill>
                  <a:schemeClr val="bg1"/>
                </a:solidFill>
                <a:latin typeface="+mn-lt"/>
                <a:hlinkClick r:id="rId7"/>
              </a:rPr>
              <a:t>Ilmoita teko </a:t>
            </a:r>
            <a:br>
              <a:rPr lang="fi-FI" sz="2400" b="0" dirty="0">
                <a:solidFill>
                  <a:schemeClr val="bg1"/>
                </a:solidFill>
                <a:latin typeface="+mn-lt"/>
              </a:rPr>
            </a:br>
            <a:br>
              <a:rPr lang="fi-FI" sz="2400" b="0" dirty="0">
                <a:solidFill>
                  <a:schemeClr val="bg1"/>
                </a:solidFill>
                <a:latin typeface="+mn-lt"/>
              </a:rPr>
            </a:br>
            <a:r>
              <a:rPr lang="fi-FI" sz="2400" dirty="0">
                <a:solidFill>
                  <a:schemeClr val="bg1"/>
                </a:solidFill>
                <a:latin typeface="+mn-lt"/>
              </a:rPr>
              <a:t>Kumppaneille suunnattu </a:t>
            </a:r>
            <a:r>
              <a:rPr lang="fi-FI" sz="2400" dirty="0"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Facebook-ryhmä</a:t>
            </a:r>
            <a:br>
              <a:rPr lang="fi-FI" dirty="0">
                <a:latin typeface="+mn-lt"/>
              </a:rPr>
            </a:br>
            <a:br>
              <a:rPr lang="fi-FI" dirty="0">
                <a:latin typeface="+mn-lt"/>
              </a:rPr>
            </a:br>
            <a:br>
              <a:rPr lang="fi-FI" dirty="0"/>
            </a:br>
            <a:br>
              <a:rPr lang="fi-FI" dirty="0"/>
            </a:br>
            <a:endParaRPr lang="en-FI" dirty="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2E38B0BF-36BB-4496-9D3A-2E1928586576}"/>
              </a:ext>
            </a:extLst>
          </p:cNvPr>
          <p:cNvSpPr txBox="1"/>
          <p:nvPr/>
        </p:nvSpPr>
        <p:spPr>
          <a:xfrm>
            <a:off x="831218" y="1370867"/>
            <a:ext cx="5293924" cy="37771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SzPct val="100000"/>
              <a:defRPr/>
            </a:pP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Trebuchet MS"/>
              </a:rPr>
              <a:t>Itämeripäivän verkkosivut ovat saatavilla </a:t>
            </a: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Trebuchet MS"/>
              </a:rPr>
              <a:t>viidellä</a:t>
            </a: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Trebuchet MS"/>
              </a:rPr>
              <a:t> kielellä: 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SzPct val="100000"/>
              <a:defRPr/>
            </a:pPr>
            <a:endParaRPr kumimoji="0" lang="fi-FI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Trebuchet MS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SzPct val="100000"/>
              <a:buFontTx/>
              <a:buChar char="-"/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Trebuchet MS"/>
              </a:rPr>
              <a:t>Suomeksi </a:t>
            </a: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Trebuchet MS"/>
                <a:hlinkClick r:id="rId9" action="ppaction://hlinkfile"/>
              </a:rPr>
              <a:t>itämeripäivä.fi</a:t>
            </a:r>
            <a:endParaRPr kumimoji="0" lang="fi-FI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Trebuchet MS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SzPct val="100000"/>
              <a:buFontTx/>
              <a:buChar char="-"/>
              <a:defRPr/>
            </a:pPr>
            <a:r>
              <a:rPr lang="fi-FI" sz="2400" kern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sym typeface="Trebuchet MS"/>
              </a:rPr>
              <a:t>Englanniksi </a:t>
            </a:r>
            <a:r>
              <a:rPr lang="fi-FI" sz="2400" kern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sym typeface="Trebuchet MS"/>
                <a:hlinkClick r:id="rId10" action="ppaction://hlinkfile"/>
              </a:rPr>
              <a:t>balticseaday.fi</a:t>
            </a:r>
            <a:endParaRPr lang="fi-FI" sz="2400" kern="0" dirty="0">
              <a:solidFill>
                <a:schemeClr val="bg1"/>
              </a:solidFill>
              <a:latin typeface="Poppins" pitchFamily="2" charset="77"/>
              <a:cs typeface="Poppins" pitchFamily="2" charset="77"/>
              <a:sym typeface="Trebuchet MS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SzPct val="100000"/>
              <a:buFontTx/>
              <a:buChar char="-"/>
              <a:defRPr/>
            </a:pPr>
            <a:r>
              <a:rPr lang="fi-FI" sz="2400" kern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sym typeface="Trebuchet MS"/>
              </a:rPr>
              <a:t>Ruotsiksi </a:t>
            </a:r>
            <a:r>
              <a:rPr lang="fi-FI" sz="2400" kern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sym typeface="Trebuchet MS"/>
                <a:hlinkClick r:id="rId11" action="ppaction://hlinkfile"/>
              </a:rPr>
              <a:t>östersjödagen.fi</a:t>
            </a:r>
            <a:endParaRPr lang="fi-FI" sz="2400" kern="0" dirty="0">
              <a:solidFill>
                <a:schemeClr val="bg1"/>
              </a:solidFill>
              <a:latin typeface="Poppins" pitchFamily="2" charset="77"/>
              <a:cs typeface="Poppins" pitchFamily="2" charset="77"/>
              <a:sym typeface="Trebuchet MS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SzPct val="100000"/>
              <a:buFontTx/>
              <a:buChar char="-"/>
              <a:defRPr/>
            </a:pPr>
            <a:r>
              <a:rPr lang="fi-FI" sz="2400" kern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sym typeface="Trebuchet MS"/>
              </a:rPr>
              <a:t>Viroksi </a:t>
            </a:r>
            <a:r>
              <a:rPr lang="fi-FI" sz="2400" kern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sym typeface="Trebuchet MS"/>
                <a:hlinkClick r:id="rId12" action="ppaction://hlinkfile"/>
              </a:rPr>
              <a:t>läänemerepäev.ee</a:t>
            </a:r>
            <a:endParaRPr lang="fi-FI" sz="2400" kern="0" dirty="0">
              <a:solidFill>
                <a:schemeClr val="bg1"/>
              </a:solidFill>
              <a:latin typeface="Poppins" pitchFamily="2" charset="77"/>
              <a:cs typeface="Poppins" pitchFamily="2" charset="77"/>
              <a:sym typeface="Trebuchet MS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SzPct val="100000"/>
              <a:buFontTx/>
              <a:buChar char="-"/>
              <a:defRPr/>
            </a:pPr>
            <a:r>
              <a:rPr lang="fi-FI" sz="2400" kern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sym typeface="Trebuchet MS"/>
              </a:rPr>
              <a:t>Venäjäksi </a:t>
            </a:r>
            <a:r>
              <a:rPr lang="fi-FI" sz="2400" kern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sym typeface="Trebuchet MS"/>
                <a:hlinkClick r:id="rId13" action="ppaction://hlinkfile"/>
              </a:rPr>
              <a:t>itameripaiva.fi/</a:t>
            </a:r>
            <a:r>
              <a:rPr lang="fi-FI" sz="2400" kern="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  <a:sym typeface="Trebuchet MS"/>
                <a:hlinkClick r:id="rId13" action="ppaction://hlinkfile"/>
              </a:rPr>
              <a:t>ru</a:t>
            </a:r>
            <a:r>
              <a:rPr lang="fi-FI" sz="2400" kern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sym typeface="Trebuchet MS"/>
                <a:hlinkClick r:id="rId13" action="ppaction://hlinkfile"/>
              </a:rPr>
              <a:t>/ </a:t>
            </a:r>
            <a:endParaRPr lang="fi-FI" sz="2400" kern="0" dirty="0">
              <a:solidFill>
                <a:schemeClr val="bg1"/>
              </a:solidFill>
              <a:latin typeface="Poppins" pitchFamily="2" charset="77"/>
              <a:cs typeface="Poppins" pitchFamily="2" charset="77"/>
              <a:sym typeface="Trebuchet MS"/>
            </a:endParaRPr>
          </a:p>
          <a:p>
            <a:pPr marL="228600" indent="-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  <a:defRPr/>
            </a:pPr>
            <a:endParaRPr kumimoji="0" lang="fi-FI" sz="2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  <a:sym typeface="Trebuchet MS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8B6A4DB-FC18-4546-A82D-84C7F505DDE3}"/>
              </a:ext>
            </a:extLst>
          </p:cNvPr>
          <p:cNvSpPr txBox="1"/>
          <p:nvPr/>
        </p:nvSpPr>
        <p:spPr>
          <a:xfrm>
            <a:off x="698062" y="5476554"/>
            <a:ext cx="10795875" cy="76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Tärkeissä tai kiireellisissä asioissa tavoitatte meidät sähköpostitse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info@jnfoundation.fi</a:t>
            </a:r>
            <a:endParaRPr lang="fi-FI" b="1" dirty="0">
              <a:solidFill>
                <a:schemeClr val="accent3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2269C0A3-0F6C-4058-982C-8783A92EA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55795"/>
            <a:ext cx="11174866" cy="531520"/>
          </a:xfrm>
        </p:spPr>
        <p:txBody>
          <a:bodyPr/>
          <a:lstStyle/>
          <a:p>
            <a:r>
              <a:rPr lang="fi-FI" dirty="0">
                <a:solidFill>
                  <a:schemeClr val="accent3"/>
                </a:solidFill>
              </a:rPr>
              <a:t>Lisätietoa Itämeripäivästä</a:t>
            </a:r>
          </a:p>
        </p:txBody>
      </p:sp>
    </p:spTree>
    <p:extLst>
      <p:ext uri="{BB962C8B-B14F-4D97-AF65-F5344CB8AC3E}">
        <p14:creationId xmlns:p14="http://schemas.microsoft.com/office/powerpoint/2010/main" val="1318991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uva 22" descr="Kuva, joka sisältää kohteen henkilö, pöytä, juominen&#10;&#10;Kuvaus luotu automaattisesti">
            <a:extLst>
              <a:ext uri="{FF2B5EF4-FFF2-40B4-BE49-F238E27FC236}">
                <a16:creationId xmlns:a16="http://schemas.microsoft.com/office/drawing/2014/main" id="{7210D147-C91D-4F17-9B26-124FF3340C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45" r="6255"/>
          <a:stretch/>
        </p:blipFill>
        <p:spPr>
          <a:xfrm>
            <a:off x="7170452" y="2159014"/>
            <a:ext cx="2467700" cy="2467700"/>
          </a:xfrm>
          <a:prstGeom prst="rect">
            <a:avLst/>
          </a:prstGeom>
        </p:spPr>
      </p:pic>
      <p:sp>
        <p:nvSpPr>
          <p:cNvPr id="26" name="Tekstiruutu 25">
            <a:extLst>
              <a:ext uri="{FF2B5EF4-FFF2-40B4-BE49-F238E27FC236}">
                <a16:creationId xmlns:a16="http://schemas.microsoft.com/office/drawing/2014/main" id="{12A907D1-E975-4B13-80F3-9AC26880AB40}"/>
              </a:ext>
            </a:extLst>
          </p:cNvPr>
          <p:cNvSpPr txBox="1"/>
          <p:nvPr/>
        </p:nvSpPr>
        <p:spPr>
          <a:xfrm>
            <a:off x="10108817" y="6523080"/>
            <a:ext cx="2635542" cy="291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Kuvat: Ilkka Vuorinen</a:t>
            </a:r>
          </a:p>
        </p:txBody>
      </p:sp>
      <p:pic>
        <p:nvPicPr>
          <p:cNvPr id="3" name="Kuva 2" descr="Kuva, joka sisältää kohteen henkilö, sininen&#10;&#10;Kuvaus luotu automaattisesti">
            <a:extLst>
              <a:ext uri="{FF2B5EF4-FFF2-40B4-BE49-F238E27FC236}">
                <a16:creationId xmlns:a16="http://schemas.microsoft.com/office/drawing/2014/main" id="{FEAC9915-1937-416F-A47E-5DAA104F1F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03" t="12972" r="22272" b="5282"/>
          <a:stretch/>
        </p:blipFill>
        <p:spPr>
          <a:xfrm>
            <a:off x="1291" y="2149852"/>
            <a:ext cx="2359367" cy="2354074"/>
          </a:xfrm>
          <a:prstGeom prst="rect">
            <a:avLst/>
          </a:prstGeom>
        </p:spPr>
      </p:pic>
      <p:pic>
        <p:nvPicPr>
          <p:cNvPr id="5" name="Kuva 4" descr="Kuva, joka sisältää kohteen teksti, mies, kenttä, seisominen&#10;&#10;Kuvaus luotu automaattisesti">
            <a:extLst>
              <a:ext uri="{FF2B5EF4-FFF2-40B4-BE49-F238E27FC236}">
                <a16:creationId xmlns:a16="http://schemas.microsoft.com/office/drawing/2014/main" id="{978C92C3-15D0-4421-8D35-8B283ACD84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55" t="3727" r="23395"/>
          <a:stretch/>
        </p:blipFill>
        <p:spPr>
          <a:xfrm>
            <a:off x="4708530" y="2123299"/>
            <a:ext cx="2467700" cy="2375733"/>
          </a:xfrm>
          <a:prstGeom prst="rect">
            <a:avLst/>
          </a:prstGeom>
        </p:spPr>
      </p:pic>
      <p:pic>
        <p:nvPicPr>
          <p:cNvPr id="8" name="Kuva 7" descr="Kuva, joka sisältää kohteen teksti, rakennus, ulko, tapa&#10;&#10;Kuvaus luotu automaattisesti">
            <a:extLst>
              <a:ext uri="{FF2B5EF4-FFF2-40B4-BE49-F238E27FC236}">
                <a16:creationId xmlns:a16="http://schemas.microsoft.com/office/drawing/2014/main" id="{67D2A511-F27E-4542-A371-8F2714BF6D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51" t="-73" r="25997" b="73"/>
          <a:stretch/>
        </p:blipFill>
        <p:spPr>
          <a:xfrm>
            <a:off x="7272971" y="4493254"/>
            <a:ext cx="2461922" cy="246192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896E4385-2CE8-43DE-9107-22CF771888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76" t="-73" r="20972" b="73"/>
          <a:stretch/>
        </p:blipFill>
        <p:spPr>
          <a:xfrm>
            <a:off x="4918897" y="4503926"/>
            <a:ext cx="2354074" cy="2354074"/>
          </a:xfrm>
          <a:prstGeom prst="rect">
            <a:avLst/>
          </a:prstGeom>
        </p:spPr>
      </p:pic>
      <p:pic>
        <p:nvPicPr>
          <p:cNvPr id="12" name="Kuva 11" descr="Kuva, joka sisältää kohteen puu, ulko, vesi, järvi&#10;&#10;Kuvaus luotu automaattisesti">
            <a:extLst>
              <a:ext uri="{FF2B5EF4-FFF2-40B4-BE49-F238E27FC236}">
                <a16:creationId xmlns:a16="http://schemas.microsoft.com/office/drawing/2014/main" id="{95CCE533-30C5-494B-8896-2D9BA7EE26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38" t="420" r="19611" b="-421"/>
          <a:stretch/>
        </p:blipFill>
        <p:spPr>
          <a:xfrm>
            <a:off x="2520648" y="4503926"/>
            <a:ext cx="2397376" cy="2397376"/>
          </a:xfrm>
          <a:prstGeom prst="rect">
            <a:avLst/>
          </a:prstGeom>
        </p:spPr>
      </p:pic>
      <p:pic>
        <p:nvPicPr>
          <p:cNvPr id="19" name="Kuva 18" descr="Kuva, joka sisältää kohteen henkilö, mies, näkymä, lava&#10;&#10;Kuvaus luotu automaattisesti">
            <a:extLst>
              <a:ext uri="{FF2B5EF4-FFF2-40B4-BE49-F238E27FC236}">
                <a16:creationId xmlns:a16="http://schemas.microsoft.com/office/drawing/2014/main" id="{BD53C2E4-FE4B-4B87-A7E2-EBBB5601AF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710" r="23345"/>
          <a:stretch/>
        </p:blipFill>
        <p:spPr>
          <a:xfrm>
            <a:off x="2352708" y="2128193"/>
            <a:ext cx="2354075" cy="2375733"/>
          </a:xfrm>
          <a:prstGeom prst="rect">
            <a:avLst/>
          </a:prstGeom>
        </p:spPr>
      </p:pic>
      <p:pic>
        <p:nvPicPr>
          <p:cNvPr id="21" name="Kuva 20" descr="Kuva, joka sisältää kohteen pöytä, sisä, henkilö, ikkuna&#10;&#10;Kuvaus luotu automaattisesti">
            <a:extLst>
              <a:ext uri="{FF2B5EF4-FFF2-40B4-BE49-F238E27FC236}">
                <a16:creationId xmlns:a16="http://schemas.microsoft.com/office/drawing/2014/main" id="{9F559BA3-44C3-4F04-817B-6181718E96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722" r="21578"/>
          <a:stretch/>
        </p:blipFill>
        <p:spPr>
          <a:xfrm>
            <a:off x="9638152" y="2031332"/>
            <a:ext cx="2552556" cy="2461922"/>
          </a:xfrm>
          <a:prstGeom prst="rect">
            <a:avLst/>
          </a:prstGeom>
        </p:spPr>
      </p:pic>
      <p:pic>
        <p:nvPicPr>
          <p:cNvPr id="38" name="Kuva 37" descr="Kuva, joka sisältää kohteen puu, ulko, henkilö, tapa&#10;&#10;Kuvaus luotu automaattisesti">
            <a:extLst>
              <a:ext uri="{FF2B5EF4-FFF2-40B4-BE49-F238E27FC236}">
                <a16:creationId xmlns:a16="http://schemas.microsoft.com/office/drawing/2014/main" id="{6DE20C2A-EC15-4EFF-BB6C-7F96B5E3EE5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060" r="13439" b="10618"/>
          <a:stretch/>
        </p:blipFill>
        <p:spPr>
          <a:xfrm>
            <a:off x="1291" y="4503925"/>
            <a:ext cx="2552557" cy="2354075"/>
          </a:xfrm>
          <a:prstGeom prst="rect">
            <a:avLst/>
          </a:prstGeom>
        </p:spPr>
      </p:pic>
      <p:pic>
        <p:nvPicPr>
          <p:cNvPr id="42" name="Kuva 41" descr="Kuva, joka sisältää kohteen henkilö, pelaaja, paita&#10;&#10;Kuvaus luotu automaattisesti">
            <a:extLst>
              <a:ext uri="{FF2B5EF4-FFF2-40B4-BE49-F238E27FC236}">
                <a16:creationId xmlns:a16="http://schemas.microsoft.com/office/drawing/2014/main" id="{39AF78C3-C3E0-48E7-A3B6-B1336B3BAA0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286" r="9063"/>
          <a:stretch/>
        </p:blipFill>
        <p:spPr>
          <a:xfrm>
            <a:off x="9734893" y="4493254"/>
            <a:ext cx="2461922" cy="2461922"/>
          </a:xfrm>
          <a:prstGeom prst="rect">
            <a:avLst/>
          </a:prstGeom>
        </p:spPr>
      </p:pic>
      <p:pic>
        <p:nvPicPr>
          <p:cNvPr id="62" name="Kuva 61" descr="Kuva, joka sisältää kohteen puu, ulko, penkki, henkilö&#10;&#10;Kuvaus luotu automaattisesti">
            <a:extLst>
              <a:ext uri="{FF2B5EF4-FFF2-40B4-BE49-F238E27FC236}">
                <a16:creationId xmlns:a16="http://schemas.microsoft.com/office/drawing/2014/main" id="{C9ABA569-16D2-4235-8A50-32C7BE0B762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6725" t="3133" r="18927"/>
          <a:stretch/>
        </p:blipFill>
        <p:spPr>
          <a:xfrm>
            <a:off x="9728786" y="-1"/>
            <a:ext cx="2468029" cy="2472595"/>
          </a:xfrm>
          <a:prstGeom prst="rect">
            <a:avLst/>
          </a:prstGeom>
        </p:spPr>
      </p:pic>
      <p:pic>
        <p:nvPicPr>
          <p:cNvPr id="66" name="Kuva 65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FBCE2404-EBC3-417E-8CFE-85D46F9BDE4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1" r="33377"/>
          <a:stretch/>
        </p:blipFill>
        <p:spPr>
          <a:xfrm>
            <a:off x="7256192" y="-1"/>
            <a:ext cx="2472594" cy="2472594"/>
          </a:xfrm>
          <a:prstGeom prst="rect">
            <a:avLst/>
          </a:prstGeom>
        </p:spPr>
      </p:pic>
      <p:pic>
        <p:nvPicPr>
          <p:cNvPr id="68" name="Kuva 67" descr="Kuva, joka sisältää kohteen puu, ulko, henkilö, urheilu&#10;&#10;Kuvaus luotu automaattisesti">
            <a:extLst>
              <a:ext uri="{FF2B5EF4-FFF2-40B4-BE49-F238E27FC236}">
                <a16:creationId xmlns:a16="http://schemas.microsoft.com/office/drawing/2014/main" id="{72F1802F-F1F2-4229-94E3-B3CB8FF0814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675" r="16675"/>
          <a:stretch/>
        </p:blipFill>
        <p:spPr>
          <a:xfrm>
            <a:off x="4790150" y="-4446"/>
            <a:ext cx="2477040" cy="2477040"/>
          </a:xfrm>
          <a:prstGeom prst="rect">
            <a:avLst/>
          </a:prstGeom>
        </p:spPr>
      </p:pic>
      <p:pic>
        <p:nvPicPr>
          <p:cNvPr id="72" name="Kuva 71" descr="Kuva, joka sisältää kohteen vesi, ulko, taivas, laiva&#10;&#10;Kuvaus luotu automaattisesti">
            <a:extLst>
              <a:ext uri="{FF2B5EF4-FFF2-40B4-BE49-F238E27FC236}">
                <a16:creationId xmlns:a16="http://schemas.microsoft.com/office/drawing/2014/main" id="{F7769AA6-F493-46E0-AB11-AF787262E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9449" t="65" r="3859" b="-65"/>
          <a:stretch/>
        </p:blipFill>
        <p:spPr>
          <a:xfrm>
            <a:off x="2327786" y="-9340"/>
            <a:ext cx="2467700" cy="2467700"/>
          </a:xfrm>
          <a:prstGeom prst="rect">
            <a:avLst/>
          </a:prstGeom>
        </p:spPr>
      </p:pic>
      <p:pic>
        <p:nvPicPr>
          <p:cNvPr id="74" name="Kuva 73" descr="Kuva, joka sisältää kohteen teksti, henkilö&#10;&#10;Kuvaus luotu automaattisesti">
            <a:extLst>
              <a:ext uri="{FF2B5EF4-FFF2-40B4-BE49-F238E27FC236}">
                <a16:creationId xmlns:a16="http://schemas.microsoft.com/office/drawing/2014/main" id="{2CBBBA03-F5E0-41A3-ACC4-42D87069747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707" r="24593"/>
          <a:stretch/>
        </p:blipFill>
        <p:spPr>
          <a:xfrm>
            <a:off x="-6405" y="-9340"/>
            <a:ext cx="2466817" cy="2466817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64A4AE0E-6035-4E2D-A1B7-5954D06DBF8E}"/>
              </a:ext>
            </a:extLst>
          </p:cNvPr>
          <p:cNvSpPr/>
          <p:nvPr/>
        </p:nvSpPr>
        <p:spPr>
          <a:xfrm>
            <a:off x="2955336" y="1905872"/>
            <a:ext cx="6280323" cy="304625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fi-FI" sz="28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Tervetuloa mukaan Itämeripäivään!</a:t>
            </a:r>
            <a:endParaRPr kumimoji="0" lang="fi-FI" sz="28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  <a:cs typeface="+mn-cs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1" dirty="0">
                <a:solidFill>
                  <a:schemeClr val="bg2"/>
                </a:solidFill>
              </a:rPr>
              <a:t>info@jnfoundation.fi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www.itämeripäivä.fi</a:t>
            </a:r>
          </a:p>
        </p:txBody>
      </p:sp>
    </p:spTree>
    <p:extLst>
      <p:ext uri="{BB962C8B-B14F-4D97-AF65-F5344CB8AC3E}">
        <p14:creationId xmlns:p14="http://schemas.microsoft.com/office/powerpoint/2010/main" val="2737138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9C2488-822B-8344-97F5-C485C16E0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932" r="3859"/>
          <a:stretch/>
        </p:blipFill>
        <p:spPr>
          <a:xfrm>
            <a:off x="3514760" y="4618653"/>
            <a:ext cx="8677240" cy="223934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BF0A67-EAE8-1243-A260-15B1380E4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3"/>
                </a:solidFill>
              </a:rPr>
              <a:t>Itämeripäivä – mikä se on?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FE76EA-022D-4842-91F0-DFB156710D51}"/>
              </a:ext>
            </a:extLst>
          </p:cNvPr>
          <p:cNvSpPr txBox="1"/>
          <p:nvPr/>
        </p:nvSpPr>
        <p:spPr>
          <a:xfrm>
            <a:off x="537709" y="1026293"/>
            <a:ext cx="9924345" cy="5277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John Nurmisen Säätiön vuonna 2019 </a:t>
            </a:r>
            <a:r>
              <a:rPr lang="fi-FI" sz="24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käynnistämä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jokavuotinen ja kansainvälinen, tekoihin innostava ja ajatuksia herättävä Itämeren juhlapäivä.</a:t>
            </a:r>
            <a:endParaRPr kumimoji="0" lang="fi-FI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Syyt juhlia </a:t>
            </a: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Itämeripäivää:</a:t>
            </a:r>
            <a:endParaRPr kumimoji="0" lang="fi-FI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Itämeri yhdistää ihmiset. </a:t>
            </a:r>
            <a:r>
              <a:rPr kumimoji="0" lang="fi-FI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Vahva suhde mereen merkitsee myös vahvaa tahtoa pelastaa se. Yhdessä.</a:t>
            </a: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Itämeripäivä on ilon päivä</a:t>
            </a:r>
            <a:r>
              <a:rPr lang="fi-FI" sz="1900" b="1" dirty="0">
                <a:solidFill>
                  <a:schemeClr val="bg1"/>
                </a:solidFill>
                <a:latin typeface="Poppins" pitchFamily="2" charset="77"/>
              </a:rPr>
              <a:t> </a:t>
            </a:r>
            <a:r>
              <a:rPr lang="fi-FI" sz="1900" dirty="0">
                <a:solidFill>
                  <a:schemeClr val="bg1"/>
                </a:solidFill>
                <a:latin typeface="Poppins" pitchFamily="2" charset="77"/>
              </a:rPr>
              <a:t>ja se </a:t>
            </a:r>
            <a:r>
              <a:rPr kumimoji="0" lang="fi-FI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kertoo, että teollamme on vaikutusta. </a:t>
            </a:r>
            <a:r>
              <a:rPr lang="fi-FI" sz="1900" dirty="0">
                <a:solidFill>
                  <a:schemeClr val="bg1"/>
                </a:solidFill>
                <a:latin typeface="Poppins" pitchFamily="2" charset="77"/>
              </a:rPr>
              <a:t>Vaikka</a:t>
            </a:r>
            <a:r>
              <a:rPr kumimoji="0" lang="fi-FI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 paljon on vielä tehtävää Itämeren pelastamiseksi, olemme päässeet taas askeleen eteenpäin. Nyt on aika juhlia!</a:t>
            </a:r>
          </a:p>
          <a:p>
            <a:pPr marL="293687" marR="0" lvl="0" indent="-285750" algn="l" defTabSz="914400" rtl="0" eaLnBrk="0" fontAlgn="base" latinLnBrk="0" hangingPunct="0"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fi-FI" sz="1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Yhdessä voimme vaikuttaa. </a:t>
            </a:r>
            <a:r>
              <a:rPr kumimoji="0" lang="fi-FI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Meillä kaikilla on mahdollisuus vaikuttaa Itämeren tilaan. Arjen ruokavalinnat, teot liikenteessä ja veneillessä, kotona ja mökillä sekä laajemmin yhteiskunnassa vaikuttavat kaikki Itämereen. </a:t>
            </a:r>
          </a:p>
          <a:p>
            <a:pPr marR="0" lvl="0" algn="l" defTabSz="914400" rtl="0" eaLnBrk="0" fontAlgn="base" latinLnBrk="0" hangingPunct="0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Itämeripäivää vietetään </a:t>
            </a:r>
            <a:r>
              <a:rPr lang="fi-FI" sz="2400" b="1" dirty="0">
                <a:solidFill>
                  <a:schemeClr val="accent3"/>
                </a:solidFill>
                <a:latin typeface="Poppins" pitchFamily="2" charset="77"/>
              </a:rPr>
              <a:t>aina elokuun viimeisenä </a:t>
            </a:r>
            <a:br>
              <a:rPr lang="fi-FI" sz="2400" b="1" dirty="0">
                <a:solidFill>
                  <a:schemeClr val="accent3"/>
                </a:solidFill>
                <a:latin typeface="Poppins" pitchFamily="2" charset="77"/>
              </a:rPr>
            </a:br>
            <a:r>
              <a:rPr lang="fi-FI" sz="2400" b="1" dirty="0">
                <a:solidFill>
                  <a:schemeClr val="accent3"/>
                </a:solidFill>
                <a:latin typeface="Poppins" pitchFamily="2" charset="77"/>
              </a:rPr>
              <a:t>torstaina</a:t>
            </a:r>
            <a:r>
              <a:rPr lang="fi-FI" sz="2400" b="1" dirty="0">
                <a:solidFill>
                  <a:schemeClr val="bg1"/>
                </a:solidFill>
                <a:latin typeface="Poppins" pitchFamily="2" charset="77"/>
              </a:rPr>
              <a:t> 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tapahtumien, tekojen, tempausten ja </a:t>
            </a:r>
            <a:b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koulutuksen parissa.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CDA32DD-EBAE-4EDF-BE93-0D5EE1599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455" y="365126"/>
            <a:ext cx="1259836" cy="126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9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 descr="Kuva, joka sisältää kohteen puu, ulko, vesi, taivas&#10;&#10;Kuvaus luotu automaattisesti">
            <a:extLst>
              <a:ext uri="{FF2B5EF4-FFF2-40B4-BE49-F238E27FC236}">
                <a16:creationId xmlns:a16="http://schemas.microsoft.com/office/drawing/2014/main" id="{831D3CFD-4BB3-45E0-82F3-90EA246AF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0"/>
          <a:stretch/>
        </p:blipFill>
        <p:spPr>
          <a:xfrm>
            <a:off x="7930190" y="4200296"/>
            <a:ext cx="4261814" cy="2688234"/>
          </a:xfrm>
          <a:prstGeom prst="rect">
            <a:avLst/>
          </a:prstGeom>
        </p:spPr>
      </p:pic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FB2C77CA-F5DE-40B5-91E0-8BE884FC08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986" y="1937905"/>
            <a:ext cx="6844601" cy="4524783"/>
          </a:xfrm>
        </p:spPr>
        <p:txBody>
          <a:bodyPr/>
          <a:lstStyle/>
          <a:p>
            <a:r>
              <a:rPr lang="fi-FI" sz="2000" b="1" dirty="0"/>
              <a:t>Tapahtumia </a:t>
            </a:r>
            <a:r>
              <a:rPr lang="fi-FI" sz="2000" dirty="0"/>
              <a:t>järjestettiin</a:t>
            </a:r>
            <a:r>
              <a:rPr lang="fi-FI" sz="2000" b="1" dirty="0"/>
              <a:t> </a:t>
            </a:r>
            <a:r>
              <a:rPr lang="fi-FI" sz="2000" dirty="0"/>
              <a:t>20 kaupungissa ja kuudessa eri maassa: Itämeripäivää vietettiin Suomen lisäksi Venäjällä, Liettuassa, Latviassa, Virossa, ja Ruotsissa</a:t>
            </a:r>
            <a:endParaRPr lang="fi-FI" sz="2000" b="1" dirty="0"/>
          </a:p>
          <a:p>
            <a:r>
              <a:rPr lang="fi-FI" sz="2000" b="1" dirty="0"/>
              <a:t>Kumppaneiksi saatiin laajalla joukko toimijoita: </a:t>
            </a:r>
            <a:r>
              <a:rPr lang="fi-FI" sz="2000" b="0" i="0" dirty="0">
                <a:effectLst/>
                <a:latin typeface="Poppins" panose="00000500000000000000" pitchFamily="2" charset="0"/>
              </a:rPr>
              <a:t>kaupunkeja, kouluja, tutkimuslaitoksia, yliopistoja, yrityksiä, sukeltajia, ravintoloita, säätiöitä, medioita sekä kulttuurikentän toimijoita, kuten museoita, kirjastoja ja musiikintekijöitä</a:t>
            </a:r>
            <a:endParaRPr lang="fi-FI" sz="2000" dirty="0"/>
          </a:p>
          <a:p>
            <a:r>
              <a:rPr lang="fi-FI" sz="2000" b="1" dirty="0"/>
              <a:t>Kansainvälisesti Itämeripäivä näkyi ja kuului: </a:t>
            </a:r>
            <a:r>
              <a:rPr lang="fi-FI" sz="2000" dirty="0"/>
              <a:t>lähes 200 uutista, äänimainontaa 71 kauppakeskuksessa ja </a:t>
            </a:r>
            <a:r>
              <a:rPr lang="fi-FI" sz="2000" dirty="0">
                <a:solidFill>
                  <a:schemeClr val="accent3"/>
                </a:solidFill>
              </a:rPr>
              <a:t>#itämeripäivä </a:t>
            </a:r>
            <a:r>
              <a:rPr lang="fi-FI" sz="2000" dirty="0"/>
              <a:t>oli</a:t>
            </a:r>
            <a:r>
              <a:rPr lang="fi-FI" sz="2000" dirty="0">
                <a:solidFill>
                  <a:schemeClr val="accent3"/>
                </a:solidFill>
              </a:rPr>
              <a:t> </a:t>
            </a:r>
            <a:r>
              <a:rPr lang="fi-FI" sz="2000" dirty="0"/>
              <a:t>Suomen twiitatuin hashtag itse juhlapäivänä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2581D632-775A-416B-85DE-FD920D578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Viime vuonna ylitimme kaikki</a:t>
            </a:r>
            <a:br>
              <a:rPr lang="fi-FI" dirty="0"/>
            </a:br>
            <a:r>
              <a:rPr lang="fi-FI" dirty="0"/>
              <a:t>tavoitteet: kumppaneita yli 220</a:t>
            </a:r>
            <a:br>
              <a:rPr lang="fi-FI" dirty="0"/>
            </a:br>
            <a:r>
              <a:rPr lang="fi-FI" dirty="0"/>
              <a:t>ja tekoja  sekä tapahtumia yli 200</a:t>
            </a:r>
          </a:p>
        </p:txBody>
      </p:sp>
      <p:pic>
        <p:nvPicPr>
          <p:cNvPr id="9" name="Kuva 3">
            <a:extLst>
              <a:ext uri="{FF2B5EF4-FFF2-40B4-BE49-F238E27FC236}">
                <a16:creationId xmlns:a16="http://schemas.microsoft.com/office/drawing/2014/main" id="{9F3D3073-17FF-7740-A5CC-49BE38355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987" y="365126"/>
            <a:ext cx="867600" cy="867600"/>
          </a:xfrm>
          <a:prstGeom prst="rect">
            <a:avLst/>
          </a:prstGeom>
        </p:spPr>
      </p:pic>
      <p:pic>
        <p:nvPicPr>
          <p:cNvPr id="14" name="Kuva 13" descr="Kuva, joka sisältää kohteen pöytä, lautanen, ateria&#10;&#10;Kuvaus luotu automaattisesti">
            <a:extLst>
              <a:ext uri="{FF2B5EF4-FFF2-40B4-BE49-F238E27FC236}">
                <a16:creationId xmlns:a16="http://schemas.microsoft.com/office/drawing/2014/main" id="{EBBA016C-1167-42FB-B876-C7347BAF3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192" y="2010825"/>
            <a:ext cx="4261808" cy="2836350"/>
          </a:xfrm>
          <a:prstGeom prst="rect">
            <a:avLst/>
          </a:prstGeom>
        </p:spPr>
      </p:pic>
      <p:pic>
        <p:nvPicPr>
          <p:cNvPr id="16" name="Kuva 15" descr="Kuva, joka sisältää kohteen henkilö, ulko&#10;&#10;Kuvaus luotu automaattisesti">
            <a:extLst>
              <a:ext uri="{FF2B5EF4-FFF2-40B4-BE49-F238E27FC236}">
                <a16:creationId xmlns:a16="http://schemas.microsoft.com/office/drawing/2014/main" id="{115C7182-F73A-418C-96C8-F9B6D10679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562" b="-4999"/>
          <a:stretch/>
        </p:blipFill>
        <p:spPr>
          <a:xfrm>
            <a:off x="7930192" y="0"/>
            <a:ext cx="4261811" cy="239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14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9D55EB-539D-F947-8401-B9838529B4B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37709" y="2019878"/>
            <a:ext cx="5459413" cy="3598506"/>
          </a:xfrm>
        </p:spPr>
        <p:txBody>
          <a:bodyPr/>
          <a:lstStyle/>
          <a:p>
            <a:pPr>
              <a:lnSpc>
                <a:spcPct val="106000"/>
              </a:lnSpc>
              <a:tabLst>
                <a:tab pos="6248400" algn="l"/>
              </a:tabLst>
            </a:pPr>
            <a:r>
              <a:rPr lang="fi-FI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Itämeripäivään voi osallistua järjestämällä kaikille avoimen tapahtuman tai tekemällä tekoja Itämeren hyväksi omassa lähipiirissä tai työyhteisössä</a:t>
            </a:r>
          </a:p>
          <a:p>
            <a:pPr>
              <a:lnSpc>
                <a:spcPct val="106000"/>
              </a:lnSpc>
              <a:tabLst>
                <a:tab pos="6248400" algn="l"/>
              </a:tabLst>
            </a:pPr>
            <a:r>
              <a:rPr lang="fi-FI" sz="2400" dirty="0">
                <a:cs typeface="Times New Roman" panose="02020603050405020304" pitchFamily="18" charset="0"/>
              </a:rPr>
              <a:t>Tutustu kokoamaamme </a:t>
            </a:r>
            <a:r>
              <a:rPr lang="fi-FI" sz="2400" dirty="0">
                <a:solidFill>
                  <a:schemeClr val="accent3"/>
                </a:solidFill>
                <a:cs typeface="Times New Roman" panose="02020603050405020304" pitchFamily="18" charset="0"/>
              </a:rPr>
              <a:t>idealistaan</a:t>
            </a:r>
            <a:r>
              <a:rPr lang="fi-FI" sz="2400" dirty="0">
                <a:cs typeface="Times New Roman" panose="02020603050405020304" pitchFamily="18" charset="0"/>
              </a:rPr>
              <a:t> </a:t>
            </a:r>
            <a:r>
              <a:rPr lang="fi-FI" sz="2400" b="1" dirty="0"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täältä</a:t>
            </a:r>
            <a:r>
              <a:rPr lang="fi-FI" sz="2400" b="1" dirty="0">
                <a:cs typeface="Times New Roman" panose="02020603050405020304" pitchFamily="18" charset="0"/>
              </a:rPr>
              <a:t>!</a:t>
            </a:r>
            <a:endParaRPr lang="fi-FI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tabLst>
                <a:tab pos="6248400" algn="l"/>
              </a:tabLst>
            </a:pPr>
            <a:r>
              <a:rPr lang="fi-FI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Itämeripäivänä voi myös hyödyntää säätiön luomia valmiita tempauksia</a:t>
            </a:r>
          </a:p>
          <a:p>
            <a:pPr marL="457200" lvl="1" indent="0">
              <a:buNone/>
            </a:pPr>
            <a:endParaRPr lang="en-GB" sz="1800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B3EB4B1E-4BEE-CE45-B437-947C77203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Miten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osallistua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Itämeripäivään</a:t>
            </a:r>
            <a:r>
              <a:rPr lang="en-GB" dirty="0">
                <a:solidFill>
                  <a:schemeClr val="bg1"/>
                </a:solidFill>
              </a:rPr>
              <a:t>?</a:t>
            </a:r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8C9B4F-E34B-8846-8417-3697DAE11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9380" y="273434"/>
            <a:ext cx="859786" cy="864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6040D2-4167-A14B-857E-A5D38D9CE3A7}"/>
              </a:ext>
            </a:extLst>
          </p:cNvPr>
          <p:cNvSpPr/>
          <p:nvPr/>
        </p:nvSpPr>
        <p:spPr>
          <a:xfrm>
            <a:off x="5886809" y="2019878"/>
            <a:ext cx="5931566" cy="2371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1400"/>
              </a:spcAft>
              <a:tabLst>
                <a:tab pos="6248400" algn="l"/>
              </a:tabLst>
            </a:pPr>
            <a:r>
              <a:rPr lang="fi-FI" sz="2400" b="1" dirty="0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John Nurmisen Säätiön valmiit Itämeripäivän </a:t>
            </a:r>
            <a:r>
              <a:rPr lang="fi-FI" sz="2400" b="1" dirty="0">
                <a:solidFill>
                  <a:schemeClr val="accent3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kampanjat</a:t>
            </a:r>
            <a:r>
              <a:rPr lang="fi-FI" sz="2400" b="1" dirty="0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ovat: </a:t>
            </a:r>
          </a:p>
          <a:p>
            <a:pPr marL="673100" lvl="1" indent="-312738">
              <a:lnSpc>
                <a:spcPct val="106000"/>
              </a:lnSpc>
              <a:spcAft>
                <a:spcPts val="600"/>
              </a:spcAft>
              <a:buAutoNum type="arabicPeriod"/>
              <a:tabLst>
                <a:tab pos="6248400" algn="l"/>
              </a:tabLst>
            </a:pPr>
            <a:r>
              <a:rPr lang="fi-FI" sz="2400" dirty="0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Ruokateemainen </a:t>
            </a:r>
            <a:r>
              <a:rPr lang="fi-FI" sz="2400" b="1" dirty="0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Itämerimenu</a:t>
            </a:r>
          </a:p>
          <a:p>
            <a:pPr marL="673100" lvl="1" indent="-312738">
              <a:lnSpc>
                <a:spcPct val="106000"/>
              </a:lnSpc>
              <a:spcAft>
                <a:spcPts val="600"/>
              </a:spcAft>
              <a:buAutoNum type="arabicPeriod"/>
              <a:tabLst>
                <a:tab pos="6248400" algn="l"/>
              </a:tabLst>
            </a:pPr>
            <a:r>
              <a:rPr lang="fi-FI" sz="2400" dirty="0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Vesistöteemainen</a:t>
            </a:r>
            <a:r>
              <a:rPr lang="fi-FI" sz="2400" b="1" dirty="0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Pulahdus</a:t>
            </a:r>
          </a:p>
          <a:p>
            <a:pPr marL="673100" lvl="1" indent="-312738">
              <a:lnSpc>
                <a:spcPct val="106000"/>
              </a:lnSpc>
              <a:spcAft>
                <a:spcPts val="600"/>
              </a:spcAft>
              <a:buAutoNum type="arabicPeriod"/>
              <a:tabLst>
                <a:tab pos="6248400" algn="l"/>
              </a:tabLst>
            </a:pPr>
            <a:r>
              <a:rPr lang="fi-FI" sz="2400" dirty="0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Kulttuuriteemainen</a:t>
            </a:r>
            <a:r>
              <a:rPr lang="fi-FI" sz="2400" b="1" dirty="0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Itämerihetki</a:t>
            </a:r>
            <a:endParaRPr lang="fi-FI" sz="2400" dirty="0">
              <a:solidFill>
                <a:srgbClr val="002060"/>
              </a:solidFill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B4DBE0D-33C2-44CD-A4C2-FCBB9C809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493" y="4391553"/>
            <a:ext cx="3964945" cy="223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10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D192E7-4358-44EB-877B-9A6991AE2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002060"/>
                </a:solidFill>
              </a:rPr>
              <a:t>1.  Itämerimenu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05548B0-90CC-4A5A-BF07-EE4E920EAF79}"/>
              </a:ext>
            </a:extLst>
          </p:cNvPr>
          <p:cNvSpPr txBox="1"/>
          <p:nvPr/>
        </p:nvSpPr>
        <p:spPr>
          <a:xfrm>
            <a:off x="537709" y="965451"/>
            <a:ext cx="10566149" cy="3392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6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6248400" algn="l"/>
              </a:tabLst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Yksi helpoimmista tavoista osallistua Itämeripäivään on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syödä Itämeriystävällistä ruokaa!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6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6248400" algn="l"/>
              </a:tabLst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Ideoikaa ravintolaan Itämeriystävällinen annos, kokonainen Itämerimenu tai vaikkapa ravintolasta mukaan haettava, Itämeriystävällisistä raaka-aineista koottu piknik-kori tai kotona kokattava menukassi. </a:t>
            </a: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Itämeripäivän verkkosivuilta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löydätte kattavan tietopaketin Itämeriystävällisistä raaka-aineista ja herkullisia reseptejä.</a:t>
            </a:r>
          </a:p>
          <a:p>
            <a:pPr>
              <a:lnSpc>
                <a:spcPct val="106000"/>
              </a:lnSpc>
              <a:spcAft>
                <a:spcPts val="800"/>
              </a:spcAft>
              <a:tabLst>
                <a:tab pos="6248400" algn="l"/>
              </a:tabLst>
            </a:pPr>
            <a:endParaRPr lang="fi-FI" dirty="0">
              <a:solidFill>
                <a:srgbClr val="002060"/>
              </a:solidFill>
              <a:effectLst/>
              <a:latin typeface="Poppins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  <a:tabLst>
                <a:tab pos="6248400" algn="l"/>
              </a:tabLst>
            </a:pPr>
            <a:endParaRPr lang="fi-FI" dirty="0">
              <a:solidFill>
                <a:schemeClr val="bg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FF005F-3C17-3A43-ABEA-20F3D564B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9952" y="5641847"/>
            <a:ext cx="859786" cy="864000"/>
          </a:xfrm>
          <a:prstGeom prst="rect">
            <a:avLst/>
          </a:prstGeom>
        </p:spPr>
      </p:pic>
      <p:pic>
        <p:nvPicPr>
          <p:cNvPr id="5" name="Kuva 4" descr="Kuva, joka sisältää kohteen sisä, ruoka, astia, valkoinen&#10;&#10;Kuvaus luotu automaattisesti">
            <a:extLst>
              <a:ext uri="{FF2B5EF4-FFF2-40B4-BE49-F238E27FC236}">
                <a16:creationId xmlns:a16="http://schemas.microsoft.com/office/drawing/2014/main" id="{F654CBA5-ED3A-4FB0-9B49-C62C4A9EEE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85" r="24229" b="17531"/>
          <a:stretch/>
        </p:blipFill>
        <p:spPr>
          <a:xfrm>
            <a:off x="4276852" y="3513524"/>
            <a:ext cx="3099116" cy="3099116"/>
          </a:xfrm>
          <a:prstGeom prst="ellipse">
            <a:avLst/>
          </a:prstGeom>
        </p:spPr>
      </p:pic>
      <p:pic>
        <p:nvPicPr>
          <p:cNvPr id="12" name="Kuva 11" descr="Kuva, joka sisältää kohteen ruoho, puu, ulko, kenttä&#10;&#10;Kuvaus luotu automaattisesti">
            <a:extLst>
              <a:ext uri="{FF2B5EF4-FFF2-40B4-BE49-F238E27FC236}">
                <a16:creationId xmlns:a16="http://schemas.microsoft.com/office/drawing/2014/main" id="{35F6D9A4-5E7D-45CB-A1ED-0681F3C72D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020" b="11714"/>
          <a:stretch/>
        </p:blipFill>
        <p:spPr>
          <a:xfrm>
            <a:off x="7690354" y="3504226"/>
            <a:ext cx="3109597" cy="3109597"/>
          </a:xfrm>
          <a:prstGeom prst="ellipse">
            <a:avLst/>
          </a:prstGeom>
        </p:spPr>
      </p:pic>
      <p:pic>
        <p:nvPicPr>
          <p:cNvPr id="14" name="Kuva 13" descr="Kuva, joka sisältää kohteen leikkaaminen, lauta, puinen, pöytä&#10;&#10;Kuvaus luotu automaattisesti">
            <a:extLst>
              <a:ext uri="{FF2B5EF4-FFF2-40B4-BE49-F238E27FC236}">
                <a16:creationId xmlns:a16="http://schemas.microsoft.com/office/drawing/2014/main" id="{84A26D8A-5916-4D0D-A8F1-73CB77C049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64" r="16664"/>
          <a:stretch/>
        </p:blipFill>
        <p:spPr>
          <a:xfrm>
            <a:off x="863350" y="3514707"/>
            <a:ext cx="3099116" cy="3099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21462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D192E7-4358-44EB-877B-9A6991AE2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2.  Pulahdus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05548B0-90CC-4A5A-BF07-EE4E920EAF79}"/>
              </a:ext>
            </a:extLst>
          </p:cNvPr>
          <p:cNvSpPr txBox="1"/>
          <p:nvPr/>
        </p:nvSpPr>
        <p:spPr>
          <a:xfrm>
            <a:off x="537709" y="965451"/>
            <a:ext cx="10566149" cy="3001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  <a:tabLst>
                <a:tab pos="6248400" algn="l"/>
              </a:tabLst>
            </a:pPr>
            <a:r>
              <a:rPr lang="fi-FI" sz="2400" b="1" dirty="0">
                <a:solidFill>
                  <a:srgbClr val="00206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Itämeripäivänä </a:t>
            </a:r>
            <a:r>
              <a:rPr lang="fi-FI" sz="2400" b="1" dirty="0">
                <a:solidFill>
                  <a:schemeClr val="accent3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pulahdetaan</a:t>
            </a:r>
            <a:r>
              <a:rPr lang="fi-FI" sz="2400" b="1" dirty="0">
                <a:solidFill>
                  <a:srgbClr val="00206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veteen kello 18.00</a:t>
            </a:r>
            <a:r>
              <a:rPr lang="fi-FI" sz="2400" b="1" dirty="0">
                <a:solidFill>
                  <a:srgbClr val="002060"/>
                </a:solidFill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fi-FI" sz="2400" b="1" dirty="0">
              <a:solidFill>
                <a:srgbClr val="002060"/>
              </a:solidFill>
              <a:effectLst/>
              <a:latin typeface="Poppins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  <a:tabLst>
                <a:tab pos="6248400" algn="l"/>
              </a:tabLst>
            </a:pPr>
            <a:r>
              <a:rPr lang="fi-FI" sz="2000" dirty="0">
                <a:solidFill>
                  <a:srgbClr val="00206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Pulahtaa voi missä vesistössä vain ja kastaa voi vaikka pelkän varpaan. Tavoittelemme yhtäaikaisella kello kuuden pulahduksella koko Itämeren alueen </a:t>
            </a:r>
            <a:r>
              <a:rPr lang="fi-FI" sz="2000" dirty="0" err="1">
                <a:solidFill>
                  <a:srgbClr val="00206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viraali</a:t>
            </a:r>
            <a:r>
              <a:rPr lang="fi-FI" sz="2000" dirty="0">
                <a:solidFill>
                  <a:srgbClr val="00206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-ilmiötä, mutta pulahtaa voi toki milloin tahansa Itämeripäivän aikana. Ideana on nauttia vesistöjen tuomista virkistysmahdollisuuksista ja samalla kiinnittää huomiota vesistöjen ekologiseen tilaan.</a:t>
            </a:r>
          </a:p>
          <a:p>
            <a:pPr>
              <a:lnSpc>
                <a:spcPct val="106000"/>
              </a:lnSpc>
              <a:spcAft>
                <a:spcPts val="800"/>
              </a:spcAft>
              <a:tabLst>
                <a:tab pos="6248400" algn="l"/>
              </a:tabLst>
            </a:pPr>
            <a:endParaRPr lang="fi-FI" dirty="0">
              <a:solidFill>
                <a:srgbClr val="002060"/>
              </a:solidFill>
              <a:effectLst/>
              <a:latin typeface="Poppins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  <a:tabLst>
                <a:tab pos="6248400" algn="l"/>
              </a:tabLst>
            </a:pPr>
            <a:endParaRPr lang="fi-FI" dirty="0">
              <a:solidFill>
                <a:schemeClr val="bg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FF005F-3C17-3A43-ABEA-20F3D564B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9952" y="5641847"/>
            <a:ext cx="859786" cy="864000"/>
          </a:xfrm>
          <a:prstGeom prst="rect">
            <a:avLst/>
          </a:prstGeom>
        </p:spPr>
      </p:pic>
      <p:pic>
        <p:nvPicPr>
          <p:cNvPr id="7" name="Kuva 6" descr="Kuva, joka sisältää kohteen ulko&#10;&#10;Kuvaus luotu automaattisesti">
            <a:extLst>
              <a:ext uri="{FF2B5EF4-FFF2-40B4-BE49-F238E27FC236}">
                <a16:creationId xmlns:a16="http://schemas.microsoft.com/office/drawing/2014/main" id="{02B7DC25-797C-4E35-A9BB-93008F8D5E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89" r="21889"/>
          <a:stretch/>
        </p:blipFill>
        <p:spPr>
          <a:xfrm>
            <a:off x="1079984" y="3504227"/>
            <a:ext cx="3001619" cy="3001619"/>
          </a:xfrm>
          <a:prstGeom prst="ellipse">
            <a:avLst/>
          </a:prstGeom>
        </p:spPr>
      </p:pic>
      <p:pic>
        <p:nvPicPr>
          <p:cNvPr id="10" name="Kuva 9" descr="Kuva, joka sisältää kohteen taivas, vesi, ulko, valtameri&#10;&#10;Kuvaus luotu automaattisesti">
            <a:extLst>
              <a:ext uri="{FF2B5EF4-FFF2-40B4-BE49-F238E27FC236}">
                <a16:creationId xmlns:a16="http://schemas.microsoft.com/office/drawing/2014/main" id="{6EA2C35D-3F7F-405B-B53A-22D3F027C6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7" r="16667"/>
          <a:stretch/>
        </p:blipFill>
        <p:spPr>
          <a:xfrm>
            <a:off x="7559962" y="3513524"/>
            <a:ext cx="3001619" cy="3001619"/>
          </a:xfrm>
          <a:prstGeom prst="ellipse">
            <a:avLst/>
          </a:prstGeom>
        </p:spPr>
      </p:pic>
      <p:pic>
        <p:nvPicPr>
          <p:cNvPr id="13" name="Kuva 12" descr="Kuva, joka sisältää kohteen puu, vesi, ulko, taivas&#10;&#10;Kuvaus luotu automaattisesti">
            <a:extLst>
              <a:ext uri="{FF2B5EF4-FFF2-40B4-BE49-F238E27FC236}">
                <a16:creationId xmlns:a16="http://schemas.microsoft.com/office/drawing/2014/main" id="{8E049910-DCCF-49C8-BE64-35B7545D26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48" r="16748"/>
          <a:stretch/>
        </p:blipFill>
        <p:spPr>
          <a:xfrm>
            <a:off x="4282359" y="3438296"/>
            <a:ext cx="3076847" cy="307684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27702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D192E7-4358-44EB-877B-9A6991AE2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  Itämerihetki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05548B0-90CC-4A5A-BF07-EE4E920EAF79}"/>
              </a:ext>
            </a:extLst>
          </p:cNvPr>
          <p:cNvSpPr txBox="1"/>
          <p:nvPr/>
        </p:nvSpPr>
        <p:spPr>
          <a:xfrm>
            <a:off x="537709" y="965451"/>
            <a:ext cx="10566149" cy="2740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6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6248400" algn="l"/>
              </a:tabLst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Times New Roman" panose="02020603050405020304" pitchFamily="18" charset="0"/>
              </a:rPr>
              <a:t>Itämerihetki on omistettu kotimeremme ainutlaatuiseen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Times New Roman" panose="02020603050405020304" pitchFamily="18" charset="0"/>
              </a:rPr>
              <a:t>kulttuuriin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Times New Roman" panose="02020603050405020304" pitchFamily="18" charset="0"/>
              </a:rPr>
              <a:t> tutustumiselle.</a:t>
            </a:r>
          </a:p>
          <a:p>
            <a:pPr marL="0" marR="0" lvl="0" indent="0" algn="l" defTabSz="914400" rtl="0" eaLnBrk="0" fontAlgn="base" latinLnBrk="0" hangingPunct="0">
              <a:lnSpc>
                <a:spcPct val="106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6248400" algn="l"/>
              </a:tabLst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Kannustamme museoita, kirjastoja, teattereita ja muita kulttuuritahoja osallistumaan Itämerihetkeen järjestämällä suurelle yleisölle suunnattuja Itämeriaiheisia näyttelyitä, opastuksia, työpajoja ja esityksiä.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332C54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>
              <a:lnSpc>
                <a:spcPct val="106000"/>
              </a:lnSpc>
              <a:spcAft>
                <a:spcPts val="800"/>
              </a:spcAft>
              <a:tabLst>
                <a:tab pos="6248400" algn="l"/>
              </a:tabLst>
            </a:pPr>
            <a:endParaRPr lang="fi-FI" dirty="0">
              <a:solidFill>
                <a:srgbClr val="002060"/>
              </a:solidFill>
              <a:effectLst/>
              <a:latin typeface="Poppins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  <a:tabLst>
                <a:tab pos="6248400" algn="l"/>
              </a:tabLst>
            </a:pPr>
            <a:endParaRPr lang="fi-FI" dirty="0">
              <a:solidFill>
                <a:schemeClr val="bg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FF005F-3C17-3A43-ABEA-20F3D564B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9952" y="5641847"/>
            <a:ext cx="859786" cy="864000"/>
          </a:xfrm>
          <a:prstGeom prst="rect">
            <a:avLst/>
          </a:prstGeom>
        </p:spPr>
      </p:pic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198878B6-0D07-4AF6-B626-B583684958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50" r="16650"/>
          <a:stretch/>
        </p:blipFill>
        <p:spPr>
          <a:xfrm>
            <a:off x="4282359" y="3438294"/>
            <a:ext cx="3076847" cy="3076847"/>
          </a:xfrm>
          <a:prstGeom prst="ellipse">
            <a:avLst/>
          </a:prstGeom>
        </p:spPr>
      </p:pic>
      <p:pic>
        <p:nvPicPr>
          <p:cNvPr id="15" name="Kuva 14" descr="Kuva, joka sisältää kohteen teksti, henkilö, väkijoukko&#10;&#10;Kuvaus luotu automaattisesti">
            <a:extLst>
              <a:ext uri="{FF2B5EF4-FFF2-40B4-BE49-F238E27FC236}">
                <a16:creationId xmlns:a16="http://schemas.microsoft.com/office/drawing/2014/main" id="{12C8ED1E-BFF5-403D-B9A9-14038736AD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52" r="21852"/>
          <a:stretch/>
        </p:blipFill>
        <p:spPr>
          <a:xfrm>
            <a:off x="971786" y="3438296"/>
            <a:ext cx="3076847" cy="3076847"/>
          </a:xfrm>
          <a:prstGeom prst="ellipse">
            <a:avLst/>
          </a:prstGeom>
        </p:spPr>
      </p:pic>
      <p:pic>
        <p:nvPicPr>
          <p:cNvPr id="17" name="Kuva 16" descr="Kuva, joka sisältää kohteen teksti, valokuvakehys&#10;&#10;Kuvaus luotu automaattisesti">
            <a:extLst>
              <a:ext uri="{FF2B5EF4-FFF2-40B4-BE49-F238E27FC236}">
                <a16:creationId xmlns:a16="http://schemas.microsoft.com/office/drawing/2014/main" id="{89CDC845-0219-4AD5-B3E5-C64992BECE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07" t="224" r="4541" b="-224"/>
          <a:stretch/>
        </p:blipFill>
        <p:spPr>
          <a:xfrm>
            <a:off x="7592932" y="3438295"/>
            <a:ext cx="3076847" cy="307684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2216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9C2488-822B-8344-97F5-C485C16E0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932" r="3859"/>
          <a:stretch/>
        </p:blipFill>
        <p:spPr>
          <a:xfrm>
            <a:off x="3514760" y="4618653"/>
            <a:ext cx="8677240" cy="223934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BF0A67-EAE8-1243-A260-15B1380E4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3"/>
                </a:solidFill>
              </a:rPr>
              <a:t>Itämeripäivän arvot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FE76EA-022D-4842-91F0-DFB156710D51}"/>
              </a:ext>
            </a:extLst>
          </p:cNvPr>
          <p:cNvSpPr txBox="1"/>
          <p:nvPr/>
        </p:nvSpPr>
        <p:spPr>
          <a:xfrm>
            <a:off x="537709" y="1026293"/>
            <a:ext cx="9924345" cy="516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Itämeripäivän osallistujat sitoutuvat Itämeripäivän arvoihin  sekä 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yhteisiin tavoitteisiin ja käyttäytymiskoodiin: 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Itämeri on enemmän kuin sen ekologinen tila — se on kulttuuria, suojelua, elämyksiä ja seikkailua.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Toimimme kestävän kehityksen mukaisesti.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Toteutamme tekoja, joilla ihmisten päät saadaan kääntymään kohti Itämerta.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Toimimme ylpeästi Itämeripäivän lähettiläänä ja kunnioitamme </a:t>
            </a:r>
            <a:b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</a:b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Itämeri-yhteisöä ja muita päivän kumppaneita.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Kannustamme kaikkia ympärillä olevia mukaan toimintaan</a:t>
            </a: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Itämeripäivään osallistuminen on kumppaneille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ilmaista ja tyyli on vapaa. Tutustu ja ilmoittaudu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mukaan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verkkosivuilla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!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CDA32DD-EBAE-4EDF-BE93-0D5EE1599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4455" y="365126"/>
            <a:ext cx="1259836" cy="126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9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9C2488-822B-8344-97F5-C485C16E0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932" r="3859"/>
          <a:stretch/>
        </p:blipFill>
        <p:spPr>
          <a:xfrm>
            <a:off x="3514760" y="4637314"/>
            <a:ext cx="8677240" cy="223934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BF0A67-EAE8-1243-A260-15B1380E4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55795"/>
            <a:ext cx="11174866" cy="531520"/>
          </a:xfrm>
        </p:spPr>
        <p:txBody>
          <a:bodyPr/>
          <a:lstStyle/>
          <a:p>
            <a:r>
              <a:rPr lang="fi-FI" dirty="0">
                <a:solidFill>
                  <a:schemeClr val="accent3"/>
                </a:solidFill>
              </a:rPr>
              <a:t>Itämeripäivän 2022 toteutuksen aikataulu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FE76EA-022D-4842-91F0-DFB156710D51}"/>
              </a:ext>
            </a:extLst>
          </p:cNvPr>
          <p:cNvSpPr txBox="1"/>
          <p:nvPr/>
        </p:nvSpPr>
        <p:spPr>
          <a:xfrm>
            <a:off x="537709" y="1252716"/>
            <a:ext cx="9924345" cy="5267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  <a:defRPr/>
            </a:pPr>
            <a:r>
              <a:rPr lang="fi-FI" sz="2200" kern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sym typeface="Trebuchet MS"/>
              </a:rPr>
              <a:t>Pyrkikää ilmoittamaan tekonne tai tapahtumanne Itämeripäivän verkkosivuille </a:t>
            </a:r>
            <a:r>
              <a:rPr lang="fi-FI" sz="2200" b="1" kern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sym typeface="Trebuchet MS"/>
              </a:rPr>
              <a:t>viimeistään 31.7. </a:t>
            </a:r>
            <a:r>
              <a:rPr lang="fi-FI" sz="2200" kern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sym typeface="Trebuchet MS"/>
              </a:rPr>
              <a:t>– mielellään jo aikaisemmin! Ajoissa nettisivuilla olevat tapahtumat hyötyvät eniten Itämeripäivän some-markkinoinnista  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  <a:defRPr/>
            </a:pPr>
            <a:r>
              <a:rPr lang="fi-FI" sz="2200" kern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sym typeface="Trebuchet MS"/>
              </a:rPr>
              <a:t>Infokirjeet kuukausittain - uutiskirjeenä ja verkkosivulla. Liity uutiskirjeen tilaajaksi </a:t>
            </a:r>
            <a:r>
              <a:rPr lang="fi-FI" sz="2200" b="1" kern="0" dirty="0">
                <a:solidFill>
                  <a:schemeClr val="accent3"/>
                </a:solidFill>
                <a:latin typeface="Poppins" pitchFamily="2" charset="77"/>
                <a:cs typeface="Poppins" pitchFamily="2" charset="77"/>
                <a:sym typeface="Trebuchet M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täältä</a:t>
            </a:r>
            <a:endParaRPr lang="fi-FI" sz="2200" b="1" kern="0" dirty="0">
              <a:solidFill>
                <a:schemeClr val="accent3"/>
              </a:solidFill>
              <a:latin typeface="Poppins" pitchFamily="2" charset="77"/>
              <a:cs typeface="Poppins" pitchFamily="2" charset="77"/>
              <a:sym typeface="Trebuchet MS"/>
            </a:endParaRPr>
          </a:p>
          <a:p>
            <a:pPr marL="228600" indent="-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  <a:defRPr/>
            </a:pPr>
            <a:r>
              <a:rPr kumimoji="0" lang="fi-FI" sz="2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Infotilaisuuksia suomalaisille ja kansainvälisille kumppaneille pitkin kevättä ja kesää</a:t>
            </a:r>
            <a:r>
              <a:rPr lang="fi-FI" sz="2200" kern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sym typeface="Trebuchet MS"/>
              </a:rPr>
              <a:t>. Seuraava kumppaneiden yhteinen tilaisuus suunnitteilla toukokuulle, tiedotamme tarkemmasta ajankohdasta uutiskirjeessä</a:t>
            </a:r>
            <a:endParaRPr kumimoji="0" lang="fi-FI" sz="2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  <a:sym typeface="Trebuchet M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fi-FI" sz="2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Tiedottaminen ja </a:t>
            </a:r>
            <a:r>
              <a:rPr kumimoji="0" lang="fi-FI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mediakontaktointi</a:t>
            </a:r>
            <a:r>
              <a:rPr kumimoji="0" lang="fi-FI" sz="2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 elokuussa, päätiedote noin </a:t>
            </a:r>
            <a:r>
              <a:rPr lang="fi-FI" sz="2200" kern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sym typeface="Trebuchet MS"/>
              </a:rPr>
              <a:t>viikkoa ennen</a:t>
            </a: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srgbClr val="072159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  <a:sym typeface="Trebuchet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Itämeripäivään osallistuminen on kumppaneille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ilmaista ja tyyli on vapaa. Tutustu ja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Ilmoittaudu</a:t>
            </a:r>
            <a:r>
              <a:rPr lang="fi-FI" sz="2400" b="1" dirty="0">
                <a:solidFill>
                  <a:srgbClr val="F26D77"/>
                </a:solidFill>
                <a:latin typeface="Poppins" pitchFamily="2" charset="77"/>
              </a:rPr>
              <a:t>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mukaan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verkkosivuilla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!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CDA32DD-EBAE-4EDF-BE93-0D5EE1599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4455" y="365126"/>
            <a:ext cx="1259836" cy="126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018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0.1.2417"/>
  <p:tag name="SLIDO_PRESENTATION_ID" val="00000000-0000-0000-0000-000000000000"/>
  <p:tag name="SLIDO_EVENT_UUID" val="a553cd39-257c-434a-b98a-b3fd70838629"/>
  <p:tag name="SLIDO_EVENT_SECTION_UUID" val="d831079b-1f90-49c8-938b-03f4c27fd666"/>
</p:tagLst>
</file>

<file path=ppt/theme/theme1.xml><?xml version="1.0" encoding="utf-8"?>
<a:theme xmlns:a="http://schemas.openxmlformats.org/drawingml/2006/main" name="Office Theme">
  <a:themeElements>
    <a:clrScheme name="Itämeripv_valk hyperlink">
      <a:dk1>
        <a:srgbClr val="000000"/>
      </a:dk1>
      <a:lt1>
        <a:srgbClr val="FFFFFF"/>
      </a:lt1>
      <a:dk2>
        <a:srgbClr val="332C54"/>
      </a:dk2>
      <a:lt2>
        <a:srgbClr val="332C54"/>
      </a:lt2>
      <a:accent1>
        <a:srgbClr val="332C54"/>
      </a:accent1>
      <a:accent2>
        <a:srgbClr val="4126FF"/>
      </a:accent2>
      <a:accent3>
        <a:srgbClr val="F26D77"/>
      </a:accent3>
      <a:accent4>
        <a:srgbClr val="54AFAD"/>
      </a:accent4>
      <a:accent5>
        <a:srgbClr val="60FFA3"/>
      </a:accent5>
      <a:accent6>
        <a:srgbClr val="BAE2F2"/>
      </a:accent6>
      <a:hlink>
        <a:srgbClr val="FFFFFF"/>
      </a:hlink>
      <a:folHlink>
        <a:srgbClr val="FFFFFF"/>
      </a:folHlink>
    </a:clrScheme>
    <a:fontScheme name="Poppins">
      <a:majorFont>
        <a:latin typeface="Poppins Black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t" anchorCtr="0"/>
      <a:lstStyle>
        <a:defPPr>
          <a:lnSpc>
            <a:spcPct val="90000"/>
          </a:lnSpc>
          <a:spcAft>
            <a:spcPts val="1000"/>
          </a:spcAft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spcAft>
            <a:spcPts val="600"/>
          </a:spcAft>
          <a:defRPr dirty="0">
            <a:solidFill>
              <a:schemeClr val="bg2"/>
            </a:solidFill>
            <a:latin typeface="Poppins" pitchFamily="2" charset="77"/>
            <a:cs typeface="Poppins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JNS_template_light_FI_upd2" id="{143125F2-B427-AF44-96EF-7977F530A401}" vid="{A0D73F5A-093A-BC4B-97B6-35EB1DEB9D82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valliset">
  <a:themeElements>
    <a:clrScheme name="Custom 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_malliesitys_laaja.potx" id="{D97BFE65-D5A7-4C16-8210-58015344F243}" vid="{ECC5AED8-7BAA-47EC-A628-C7123B302E64}"/>
    </a:ext>
  </a:extLst>
</a:theme>
</file>

<file path=ppt/theme/theme5.xml><?xml version="1.0" encoding="utf-8"?>
<a:theme xmlns:a="http://schemas.openxmlformats.org/drawingml/2006/main" name="1_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Kuvalliset">
  <a:themeElements>
    <a:clrScheme name="Custom 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_malliesitys_laaja.potx" id="{D97BFE65-D5A7-4C16-8210-58015344F243}" vid="{ECC5AED8-7BAA-47EC-A628-C7123B302E64}"/>
    </a:ext>
  </a:extLst>
</a:theme>
</file>

<file path=ppt/theme/theme8.xml><?xml version="1.0" encoding="utf-8"?>
<a:theme xmlns:a="http://schemas.openxmlformats.org/drawingml/2006/main" name="2_Kuvalliset">
  <a:themeElements>
    <a:clrScheme name="Custom 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JNS_template_light_FI_upd2</Template>
  <TotalTime>8463</TotalTime>
  <Words>664</Words>
  <Application>Microsoft Office PowerPoint</Application>
  <PresentationFormat>Laajakuva</PresentationFormat>
  <Paragraphs>70</Paragraphs>
  <Slides>11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10</vt:i4>
      </vt:variant>
      <vt:variant>
        <vt:lpstr>Teema</vt:lpstr>
      </vt:variant>
      <vt:variant>
        <vt:i4>8</vt:i4>
      </vt:variant>
      <vt:variant>
        <vt:lpstr>Dian otsikot</vt:lpstr>
      </vt:variant>
      <vt:variant>
        <vt:i4>11</vt:i4>
      </vt:variant>
    </vt:vector>
  </HeadingPairs>
  <TitlesOfParts>
    <vt:vector size="29" baseType="lpstr">
      <vt:lpstr>Arial</vt:lpstr>
      <vt:lpstr>Arial Black</vt:lpstr>
      <vt:lpstr>Calibri</vt:lpstr>
      <vt:lpstr>Courier New</vt:lpstr>
      <vt:lpstr>Locator Light</vt:lpstr>
      <vt:lpstr>Lucida Grande</vt:lpstr>
      <vt:lpstr>Poppins</vt:lpstr>
      <vt:lpstr>Poppins Black</vt:lpstr>
      <vt:lpstr>Poppins SemiBold</vt:lpstr>
      <vt:lpstr>Trebuchet MS</vt:lpstr>
      <vt:lpstr>Office Theme</vt:lpstr>
      <vt:lpstr>Kuvalliset</vt:lpstr>
      <vt:lpstr>Värilliset</vt:lpstr>
      <vt:lpstr>HKI-perus</vt:lpstr>
      <vt:lpstr>1_Värilliset</vt:lpstr>
      <vt:lpstr>1_Kuvalliset</vt:lpstr>
      <vt:lpstr>1_HKI-perus</vt:lpstr>
      <vt:lpstr>2_Kuvalliset</vt:lpstr>
      <vt:lpstr> 25.8.2022</vt:lpstr>
      <vt:lpstr>Itämeripäivä – mikä se on? </vt:lpstr>
      <vt:lpstr>Viime vuonna ylitimme kaikki tavoitteet: kumppaneita yli 220 ja tekoja  sekä tapahtumia yli 200</vt:lpstr>
      <vt:lpstr>Miten osallistua Itämeripäivään?</vt:lpstr>
      <vt:lpstr>1.  Itämerimenu</vt:lpstr>
      <vt:lpstr>2.  Pulahdus</vt:lpstr>
      <vt:lpstr>3.  Itämerihetki</vt:lpstr>
      <vt:lpstr>Itämeripäivän arvot</vt:lpstr>
      <vt:lpstr>Itämeripäivän 2022 toteutuksen aikataulu</vt:lpstr>
      <vt:lpstr>Lisätietoa Itämeripäivästä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Kiira Suoranta</cp:lastModifiedBy>
  <cp:revision>632</cp:revision>
  <dcterms:created xsi:type="dcterms:W3CDTF">2018-10-16T17:50:59Z</dcterms:created>
  <dcterms:modified xsi:type="dcterms:W3CDTF">2022-04-08T06:17:41Z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1.0.1.2417</vt:lpwstr>
  </property>
</Properties>
</file>